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0.42004773269689738</c:v>
                </c:pt>
                <c:pt idx="1">
                  <c:v>0.56563245823389019</c:v>
                </c:pt>
                <c:pt idx="2">
                  <c:v>0</c:v>
                </c:pt>
                <c:pt idx="3">
                  <c:v>1.4319809069212409E-2</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Sheet1!$B$2:$B$6</c:f>
              <c:numCache>
                <c:formatCode>0.0</c:formatCode>
                <c:ptCount val="5"/>
                <c:pt idx="0">
                  <c:v>5.286969327676263</c:v>
                </c:pt>
                <c:pt idx="1">
                  <c:v>6.1599700851879362</c:v>
                </c:pt>
                <c:pt idx="2">
                  <c:v>6.1987034773173706</c:v>
                </c:pt>
                <c:pt idx="3">
                  <c:v>6.2801870356383942</c:v>
                </c:pt>
                <c:pt idx="4">
                  <c:v>6.3601067002315599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Sheet1!$F$2:$F$4</c:f>
              <c:numCache>
                <c:formatCode>0.0;;</c:formatCode>
                <c:ptCount val="3"/>
                <c:pt idx="0">
                  <c:v>0</c:v>
                </c:pt>
                <c:pt idx="1">
                  <c:v>0</c:v>
                </c:pt>
                <c:pt idx="2">
                  <c:v>5.680298736380049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Sheet1!$G$2:$G$4</c:f>
              <c:numCache>
                <c:formatCode>0.0;;</c:formatCode>
                <c:ptCount val="3"/>
                <c:pt idx="0">
                  <c:v>6.2571067043283897</c:v>
                </c:pt>
                <c:pt idx="1">
                  <c:v>6.6908893619303456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3.7428932956716103</c:v>
                </c:pt>
                <c:pt idx="1">
                  <c:v>3.3091106380696544</c:v>
                </c:pt>
                <c:pt idx="2">
                  <c:v>4.319701263619951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Sheet1!$G$2:$G$4</c:f>
              <c:numCache>
                <c:formatCode>0.0;;</c:formatCode>
                <c:ptCount val="3"/>
                <c:pt idx="0">
                  <c:v>8.4710222356940257</c:v>
                </c:pt>
                <c:pt idx="1">
                  <c:v>8.6576739461020846</c:v>
                </c:pt>
                <c:pt idx="2">
                  <c:v>8.2109842495247296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1.5289777643059743</c:v>
                </c:pt>
                <c:pt idx="1">
                  <c:v>1.3423260538979154</c:v>
                </c:pt>
                <c:pt idx="2">
                  <c:v>1.7890157504752704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Sheet1!$F$2:$F$4</c:f>
              <c:numCache>
                <c:formatCode>0.0;;</c:formatCode>
                <c:ptCount val="3"/>
                <c:pt idx="0">
                  <c:v>0</c:v>
                </c:pt>
                <c:pt idx="1">
                  <c:v>0</c:v>
                </c:pt>
                <c:pt idx="2">
                  <c:v>8.5416367537440294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Sheet1!$G$2:$G$4</c:f>
              <c:numCache>
                <c:formatCode>0.0;;</c:formatCode>
                <c:ptCount val="3"/>
                <c:pt idx="0">
                  <c:v>8.9024769168510591</c:v>
                </c:pt>
                <c:pt idx="1">
                  <c:v>9.1195689793499586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1.0975230831489409</c:v>
                </c:pt>
                <c:pt idx="1">
                  <c:v>0.88043102065004142</c:v>
                </c:pt>
                <c:pt idx="2">
                  <c:v>1.4583632462559706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Sheet1!$G$2:$G$4</c:f>
              <c:numCache>
                <c:formatCode>0.0;;</c:formatCode>
                <c:ptCount val="3"/>
                <c:pt idx="0">
                  <c:v>3.5610560659735029</c:v>
                </c:pt>
                <c:pt idx="1">
                  <c:v>3.8309924196196552</c:v>
                </c:pt>
                <c:pt idx="2">
                  <c:v>3.0917981376483672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6.4389439340264971</c:v>
                </c:pt>
                <c:pt idx="1">
                  <c:v>6.1690075803803452</c:v>
                </c:pt>
                <c:pt idx="2">
                  <c:v>6.9082018623516328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Luton &amp; Dunstable Hospital (43)</c:v>
                </c:pt>
                <c:pt idx="2">
                  <c:v>Bedford Hospital South Wing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Luton &amp; Dunstable Hospital (43)</c:v>
                </c:pt>
                <c:pt idx="2">
                  <c:v>Bedford Hospital South Wing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Luton &amp; Dunstable Hospital (43)</c:v>
                </c:pt>
                <c:pt idx="2">
                  <c:v>Bedford Hospital South Wing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Luton &amp; Dunstable Hospital (43)</c:v>
                </c:pt>
                <c:pt idx="2">
                  <c:v>Bedford Hospital South Wing (-)</c:v>
                </c:pt>
              </c:strCache>
            </c:strRef>
          </c:cat>
          <c:val>
            <c:numRef>
              <c:f>Sheet1!$G$2:$G$4</c:f>
              <c:numCache>
                <c:formatCode>0.0;;</c:formatCode>
                <c:ptCount val="3"/>
                <c:pt idx="0">
                  <c:v>6.1418300876660554</c:v>
                </c:pt>
                <c:pt idx="1">
                  <c:v>5.8312534388153576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Luton &amp; Dunstable Hospital (43)</c:v>
                </c:pt>
                <c:pt idx="2">
                  <c:v>Bedford Hospital South Wing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Luton &amp; Dunstable Hospital (43)</c:v>
                </c:pt>
                <c:pt idx="2">
                  <c:v>Bedford Hospital South Wing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Luton &amp; Dunstable Hospital (43)</c:v>
                </c:pt>
                <c:pt idx="2">
                  <c:v>Bedford Hospital South Wing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3.8581699123339446</c:v>
                </c:pt>
                <c:pt idx="1">
                  <c:v>4.1687465611846424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Luton &amp; Dunstable Hospital (223)</c:v>
                </c:pt>
                <c:pt idx="2">
                  <c:v>Bedford Hospital South Wing (181)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Luton &amp; Dunstable Hospital (223)</c:v>
                </c:pt>
                <c:pt idx="2">
                  <c:v>Bedford Hospital South Wing (181)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Luton &amp; Dunstable Hospital (223)</c:v>
                </c:pt>
                <c:pt idx="2">
                  <c:v>Bedford Hospital South Wing (181)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Luton &amp; Dunstable Hospital (223)</c:v>
                </c:pt>
                <c:pt idx="2">
                  <c:v>Bedford Hospital South Wing (181)</c:v>
                </c:pt>
              </c:strCache>
            </c:strRef>
          </c:cat>
          <c:val>
            <c:numRef>
              <c:f>Sheet1!$G$2:$G$4</c:f>
              <c:numCache>
                <c:formatCode>0.0;;</c:formatCode>
                <c:ptCount val="3"/>
                <c:pt idx="0">
                  <c:v>8.7660645927168392</c:v>
                </c:pt>
                <c:pt idx="1">
                  <c:v>8.7572866766897501</c:v>
                </c:pt>
                <c:pt idx="2">
                  <c:v>8.8053103898934104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Luton &amp; Dunstable Hospital (223)</c:v>
                </c:pt>
                <c:pt idx="2">
                  <c:v>Bedford Hospital South Wing (181)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Luton &amp; Dunstable Hospital (223)</c:v>
                </c:pt>
                <c:pt idx="2">
                  <c:v>Bedford Hospital South Wing (181)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Luton &amp; Dunstable Hospital (223)</c:v>
                </c:pt>
                <c:pt idx="2">
                  <c:v>Bedford Hospital South Wing (181)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1.2339354072831608</c:v>
                </c:pt>
                <c:pt idx="1">
                  <c:v>1.2427133233102499</c:v>
                </c:pt>
                <c:pt idx="2">
                  <c:v>1.1946896101065896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(275)</c:v>
                </c:pt>
                <c:pt idx="1">
                  <c:v>Luton &amp; Dunstable Hospital (145)</c:v>
                </c:pt>
                <c:pt idx="2">
                  <c:v>Bedford Hospital South Wing (130)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(275)</c:v>
                </c:pt>
                <c:pt idx="1">
                  <c:v>Luton &amp; Dunstable Hospital (145)</c:v>
                </c:pt>
                <c:pt idx="2">
                  <c:v>Bedford Hospital South Wing (130)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(275)</c:v>
                </c:pt>
                <c:pt idx="1">
                  <c:v>Luton &amp; Dunstable Hospital (145)</c:v>
                </c:pt>
                <c:pt idx="2">
                  <c:v>Bedford Hospital South Wing (130)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(275)</c:v>
                </c:pt>
                <c:pt idx="1">
                  <c:v>Luton &amp; Dunstable Hospital (145)</c:v>
                </c:pt>
                <c:pt idx="2">
                  <c:v>Bedford Hospital South Wing (130)</c:v>
                </c:pt>
              </c:strCache>
            </c:strRef>
          </c:cat>
          <c:val>
            <c:numRef>
              <c:f>Sheet1!$G$2:$G$4</c:f>
              <c:numCache>
                <c:formatCode>0.0;;</c:formatCode>
                <c:ptCount val="3"/>
                <c:pt idx="0">
                  <c:v>8.1646926943793314</c:v>
                </c:pt>
                <c:pt idx="1">
                  <c:v>7.9412674327769626</c:v>
                </c:pt>
                <c:pt idx="2">
                  <c:v>8.5406470888181349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(275)</c:v>
                </c:pt>
                <c:pt idx="1">
                  <c:v>Luton &amp; Dunstable Hospital (145)</c:v>
                </c:pt>
                <c:pt idx="2">
                  <c:v>Bedford Hospital South Wing (130)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(275)</c:v>
                </c:pt>
                <c:pt idx="1">
                  <c:v>Luton &amp; Dunstable Hospital (145)</c:v>
                </c:pt>
                <c:pt idx="2">
                  <c:v>Bedford Hospital South Wing (130)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(275)</c:v>
                </c:pt>
                <c:pt idx="1">
                  <c:v>Luton &amp; Dunstable Hospital (145)</c:v>
                </c:pt>
                <c:pt idx="2">
                  <c:v>Bedford Hospital South Wing (130)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1.8353073056206686</c:v>
                </c:pt>
                <c:pt idx="1">
                  <c:v>2.0587325672230374</c:v>
                </c:pt>
                <c:pt idx="2">
                  <c:v>1.4593529111818651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Luton &amp; Dunstable Hospital (102)</c:v>
                </c:pt>
                <c:pt idx="2">
                  <c:v>Bedford Hospital South Wing (99)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Luton &amp; Dunstable Hospital (102)</c:v>
                </c:pt>
                <c:pt idx="2">
                  <c:v>Bedford Hospital South Wing (99)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Luton &amp; Dunstable Hospital (102)</c:v>
                </c:pt>
                <c:pt idx="2">
                  <c:v>Bedford Hospital South Wing (99)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Luton &amp; Dunstable Hospital (102)</c:v>
                </c:pt>
                <c:pt idx="2">
                  <c:v>Bedford Hospital South Wing (99)</c:v>
                </c:pt>
              </c:strCache>
            </c:strRef>
          </c:cat>
          <c:val>
            <c:numRef>
              <c:f>Sheet1!$G$2:$G$4</c:f>
              <c:numCache>
                <c:formatCode>0.0;;</c:formatCode>
                <c:ptCount val="3"/>
                <c:pt idx="0">
                  <c:v>8.0026741311473515</c:v>
                </c:pt>
                <c:pt idx="1">
                  <c:v>7.8752037132063952</c:v>
                </c:pt>
                <c:pt idx="2">
                  <c:v>8.2585327498029049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Luton &amp; Dunstable Hospital (102)</c:v>
                </c:pt>
                <c:pt idx="2">
                  <c:v>Bedford Hospital South Wing (99)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Luton &amp; Dunstable Hospital (102)</c:v>
                </c:pt>
                <c:pt idx="2">
                  <c:v>Bedford Hospital South Wing (99)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Luton &amp; Dunstable Hospital (102)</c:v>
                </c:pt>
                <c:pt idx="2">
                  <c:v>Bedford Hospital South Wing (99)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1.9973258688526485</c:v>
                </c:pt>
                <c:pt idx="1">
                  <c:v>2.1247962867936048</c:v>
                </c:pt>
                <c:pt idx="2">
                  <c:v>1.7414672501970951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Luton &amp; Dunstable Hospital (67)</c:v>
                </c:pt>
                <c:pt idx="2">
                  <c:v>Bedford Hospital South Wing (73)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Luton &amp; Dunstable Hospital (67)</c:v>
                </c:pt>
                <c:pt idx="2">
                  <c:v>Bedford Hospital South Wing (73)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Luton &amp; Dunstable Hospital (67)</c:v>
                </c:pt>
                <c:pt idx="2">
                  <c:v>Bedford Hospital South Wing (73)</c:v>
                </c:pt>
              </c:strCache>
            </c:strRef>
          </c:cat>
          <c:val>
            <c:numRef>
              <c:f>Sheet1!$F$2:$F$4</c:f>
              <c:numCache>
                <c:formatCode>0.0;;</c:formatCode>
                <c:ptCount val="3"/>
                <c:pt idx="0">
                  <c:v>0</c:v>
                </c:pt>
                <c:pt idx="1">
                  <c:v>6.9550133973260539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Luton &amp; Dunstable Hospital (67)</c:v>
                </c:pt>
                <c:pt idx="2">
                  <c:v>Bedford Hospital South Wing (73)</c:v>
                </c:pt>
              </c:strCache>
            </c:strRef>
          </c:cat>
          <c:val>
            <c:numRef>
              <c:f>Sheet1!$G$2:$G$4</c:f>
              <c:numCache>
                <c:formatCode>0.0;;</c:formatCode>
                <c:ptCount val="3"/>
                <c:pt idx="0">
                  <c:v>7.5299914156455561</c:v>
                </c:pt>
                <c:pt idx="1">
                  <c:v>0</c:v>
                </c:pt>
                <c:pt idx="2">
                  <c:v>8.2155286907265062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Luton &amp; Dunstable Hospital (67)</c:v>
                </c:pt>
                <c:pt idx="2">
                  <c:v>Bedford Hospital South Wing (73)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Luton &amp; Dunstable Hospital (67)</c:v>
                </c:pt>
                <c:pt idx="2">
                  <c:v>Bedford Hospital South Wing (73)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Luton &amp; Dunstable Hospital (67)</c:v>
                </c:pt>
                <c:pt idx="2">
                  <c:v>Bedford Hospital South Wing (73)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2.4700085843544439</c:v>
                </c:pt>
                <c:pt idx="1">
                  <c:v>3.0449866026739461</c:v>
                </c:pt>
                <c:pt idx="2">
                  <c:v>1.7844713092734938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(178)</c:v>
                </c:pt>
                <c:pt idx="1">
                  <c:v>Luton &amp; Dunstable Hospital (96)</c:v>
                </c:pt>
                <c:pt idx="2">
                  <c:v>Bedford Hospital South Wing (82)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(178)</c:v>
                </c:pt>
                <c:pt idx="1">
                  <c:v>Luton &amp; Dunstable Hospital (96)</c:v>
                </c:pt>
                <c:pt idx="2">
                  <c:v>Bedford Hospital South Wing (82)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(178)</c:v>
                </c:pt>
                <c:pt idx="1">
                  <c:v>Luton &amp; Dunstable Hospital (96)</c:v>
                </c:pt>
                <c:pt idx="2">
                  <c:v>Bedford Hospital South Wing (82)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(178)</c:v>
                </c:pt>
                <c:pt idx="1">
                  <c:v>Luton &amp; Dunstable Hospital (96)</c:v>
                </c:pt>
                <c:pt idx="2">
                  <c:v>Bedford Hospital South Wing (82)</c:v>
                </c:pt>
              </c:strCache>
            </c:strRef>
          </c:cat>
          <c:val>
            <c:numRef>
              <c:f>Sheet1!$G$2:$G$4</c:f>
              <c:numCache>
                <c:formatCode>0.0;;</c:formatCode>
                <c:ptCount val="3"/>
                <c:pt idx="0">
                  <c:v>6.1920394653293416</c:v>
                </c:pt>
                <c:pt idx="1">
                  <c:v>5.6435994461772108</c:v>
                </c:pt>
                <c:pt idx="2">
                  <c:v>7.206014290591904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(178)</c:v>
                </c:pt>
                <c:pt idx="1">
                  <c:v>Luton &amp; Dunstable Hospital (96)</c:v>
                </c:pt>
                <c:pt idx="2">
                  <c:v>Bedford Hospital South Wing (82)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(178)</c:v>
                </c:pt>
                <c:pt idx="1">
                  <c:v>Luton &amp; Dunstable Hospital (96)</c:v>
                </c:pt>
                <c:pt idx="2">
                  <c:v>Bedford Hospital South Wing (82)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(178)</c:v>
                </c:pt>
                <c:pt idx="1">
                  <c:v>Luton &amp; Dunstable Hospital (96)</c:v>
                </c:pt>
                <c:pt idx="2">
                  <c:v>Bedford Hospital South Wing (82)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3.8079605346706584</c:v>
                </c:pt>
                <c:pt idx="1">
                  <c:v>4.3564005538227892</c:v>
                </c:pt>
                <c:pt idx="2">
                  <c:v>2.793985709408096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7.9245240804207144</c:v>
                </c:pt>
                <c:pt idx="1">
                  <c:v>6.8797933699073104</c:v>
                </c:pt>
                <c:pt idx="2">
                  <c:v>6.8354444773168943</c:v>
                </c:pt>
                <c:pt idx="3">
                  <c:v>6.7357455254466414</c:v>
                </c:pt>
                <c:pt idx="4">
                  <c:v>6.7111816798589663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(372)</c:v>
                </c:pt>
                <c:pt idx="1">
                  <c:v>Luton &amp; Dunstable Hospital (204)</c:v>
                </c:pt>
                <c:pt idx="2">
                  <c:v>Bedford Hospital South Wing (168)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(372)</c:v>
                </c:pt>
                <c:pt idx="1">
                  <c:v>Luton &amp; Dunstable Hospital (204)</c:v>
                </c:pt>
                <c:pt idx="2">
                  <c:v>Bedford Hospital South Wing (168)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(372)</c:v>
                </c:pt>
                <c:pt idx="1">
                  <c:v>Luton &amp; Dunstable Hospital (204)</c:v>
                </c:pt>
                <c:pt idx="2">
                  <c:v>Bedford Hospital South Wing (168)</c:v>
                </c:pt>
              </c:strCache>
            </c:strRef>
          </c:cat>
          <c:val>
            <c:numRef>
              <c:f>Sheet1!$F$2:$F$4</c:f>
              <c:numCache>
                <c:formatCode>0.0;;</c:formatCode>
                <c:ptCount val="3"/>
                <c:pt idx="0">
                  <c:v>0</c:v>
                </c:pt>
                <c:pt idx="1">
                  <c:v>9.101474668345837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(372)</c:v>
                </c:pt>
                <c:pt idx="1">
                  <c:v>Luton &amp; Dunstable Hospital (204)</c:v>
                </c:pt>
                <c:pt idx="2">
                  <c:v>Bedford Hospital South Wing (168)</c:v>
                </c:pt>
              </c:strCache>
            </c:strRef>
          </c:cat>
          <c:val>
            <c:numRef>
              <c:f>Sheet1!$G$2:$G$4</c:f>
              <c:numCache>
                <c:formatCode>0.0;;</c:formatCode>
                <c:ptCount val="3"/>
                <c:pt idx="0">
                  <c:v>9.2651828050851979</c:v>
                </c:pt>
                <c:pt idx="1">
                  <c:v>0</c:v>
                </c:pt>
                <c:pt idx="2">
                  <c:v>9.5898752245463701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(372)</c:v>
                </c:pt>
                <c:pt idx="1">
                  <c:v>Luton &amp; Dunstable Hospital (204)</c:v>
                </c:pt>
                <c:pt idx="2">
                  <c:v>Bedford Hospital South Wing (168)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(372)</c:v>
                </c:pt>
                <c:pt idx="1">
                  <c:v>Luton &amp; Dunstable Hospital (204)</c:v>
                </c:pt>
                <c:pt idx="2">
                  <c:v>Bedford Hospital South Wing (168)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(372)</c:v>
                </c:pt>
                <c:pt idx="1">
                  <c:v>Luton &amp; Dunstable Hospital (204)</c:v>
                </c:pt>
                <c:pt idx="2">
                  <c:v>Bedford Hospital South Wing (168)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0.73481719491480213</c:v>
                </c:pt>
                <c:pt idx="1">
                  <c:v>0.89852533165416304</c:v>
                </c:pt>
                <c:pt idx="2">
                  <c:v>0.41012477545362991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Luton &amp; Dunstable Hospital (208)</c:v>
                </c:pt>
                <c:pt idx="2">
                  <c:v>Bedford Hospital South Wing (175)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Luton &amp; Dunstable Hospital (208)</c:v>
                </c:pt>
                <c:pt idx="2">
                  <c:v>Bedford Hospital South Wing (175)</c:v>
                </c:pt>
              </c:strCache>
            </c:strRef>
          </c:cat>
          <c:val>
            <c:numRef>
              <c:f>Sheet1!$E$2:$E$4</c:f>
              <c:numCache>
                <c:formatCode>0.0;;</c:formatCode>
                <c:ptCount val="3"/>
                <c:pt idx="0">
                  <c:v>0</c:v>
                </c:pt>
                <c:pt idx="1">
                  <c:v>8.1565257875326864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Luton &amp; Dunstable Hospital (208)</c:v>
                </c:pt>
                <c:pt idx="2">
                  <c:v>Bedford Hospital South Wing (175)</c:v>
                </c:pt>
              </c:strCache>
            </c:strRef>
          </c:cat>
          <c:val>
            <c:numRef>
              <c:f>Sheet1!$F$2:$F$4</c:f>
              <c:numCache>
                <c:formatCode>0.0;;</c:formatCode>
                <c:ptCount val="3"/>
                <c:pt idx="0">
                  <c:v>8.2420520232682506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Luton &amp; Dunstable Hospital (208)</c:v>
                </c:pt>
                <c:pt idx="2">
                  <c:v>Bedford Hospital South Wing (175)</c:v>
                </c:pt>
              </c:strCache>
            </c:strRef>
          </c:cat>
          <c:val>
            <c:numRef>
              <c:f>Sheet1!$G$2:$G$4</c:f>
              <c:numCache>
                <c:formatCode>0.0;;</c:formatCode>
                <c:ptCount val="3"/>
                <c:pt idx="0">
                  <c:v>0</c:v>
                </c:pt>
                <c:pt idx="1">
                  <c:v>0</c:v>
                </c:pt>
                <c:pt idx="2">
                  <c:v>8.4488072180225053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Luton &amp; Dunstable Hospital (208)</c:v>
                </c:pt>
                <c:pt idx="2">
                  <c:v>Bedford Hospital South Wing (175)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Luton &amp; Dunstable Hospital (208)</c:v>
                </c:pt>
                <c:pt idx="2">
                  <c:v>Bedford Hospital South Wing (175)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Luton &amp; Dunstable Hospital (208)</c:v>
                </c:pt>
                <c:pt idx="2">
                  <c:v>Bedford Hospital South Wing (175)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1.7579479767317494</c:v>
                </c:pt>
                <c:pt idx="1">
                  <c:v>1.8434742124673136</c:v>
                </c:pt>
                <c:pt idx="2">
                  <c:v>1.5511927819774947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Luton &amp; Dunstable Hospital (230)</c:v>
                </c:pt>
                <c:pt idx="2">
                  <c:v>Bedford Hospital South Wing (184)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Luton &amp; Dunstable Hospital (230)</c:v>
                </c:pt>
                <c:pt idx="2">
                  <c:v>Bedford Hospital South Wing (184)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Luton &amp; Dunstable Hospital (230)</c:v>
                </c:pt>
                <c:pt idx="2">
                  <c:v>Bedford Hospital South Wing (184)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Luton &amp; Dunstable Hospital (230)</c:v>
                </c:pt>
                <c:pt idx="2">
                  <c:v>Bedford Hospital South Wing (184)</c:v>
                </c:pt>
              </c:strCache>
            </c:strRef>
          </c:cat>
          <c:val>
            <c:numRef>
              <c:f>Sheet1!$G$2:$G$4</c:f>
              <c:numCache>
                <c:formatCode>0.0;;</c:formatCode>
                <c:ptCount val="3"/>
                <c:pt idx="0">
                  <c:v>8.8300737446028013</c:v>
                </c:pt>
                <c:pt idx="1">
                  <c:v>8.8421722595518162</c:v>
                </c:pt>
                <c:pt idx="2">
                  <c:v>8.8330169899158744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Luton &amp; Dunstable Hospital (230)</c:v>
                </c:pt>
                <c:pt idx="2">
                  <c:v>Bedford Hospital South Wing (184)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Luton &amp; Dunstable Hospital (230)</c:v>
                </c:pt>
                <c:pt idx="2">
                  <c:v>Bedford Hospital South Wing (184)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Luton &amp; Dunstable Hospital (230)</c:v>
                </c:pt>
                <c:pt idx="2">
                  <c:v>Bedford Hospital South Wing (184)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1.1699262553971987</c:v>
                </c:pt>
                <c:pt idx="1">
                  <c:v>1.1578277404481838</c:v>
                </c:pt>
                <c:pt idx="2">
                  <c:v>1.1669830100841256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Luton &amp; Dunstable Hospital (224)</c:v>
                </c:pt>
                <c:pt idx="2">
                  <c:v>Bedford Hospital South Wing (179)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Luton &amp; Dunstable Hospital (224)</c:v>
                </c:pt>
                <c:pt idx="2">
                  <c:v>Bedford Hospital South Wing (179)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Luton &amp; Dunstable Hospital (224)</c:v>
                </c:pt>
                <c:pt idx="2">
                  <c:v>Bedford Hospital South Wing (179)</c:v>
                </c:pt>
              </c:strCache>
            </c:strRef>
          </c:cat>
          <c:val>
            <c:numRef>
              <c:f>Sheet1!$F$2:$F$4</c:f>
              <c:numCache>
                <c:formatCode>0.0;;</c:formatCode>
                <c:ptCount val="3"/>
                <c:pt idx="0">
                  <c:v>8.2907996904081163</c:v>
                </c:pt>
                <c:pt idx="1">
                  <c:v>8.2444756777718418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Luton &amp; Dunstable Hospital (224)</c:v>
                </c:pt>
                <c:pt idx="2">
                  <c:v>Bedford Hospital South Wing (179)</c:v>
                </c:pt>
              </c:strCache>
            </c:strRef>
          </c:cat>
          <c:val>
            <c:numRef>
              <c:f>Sheet1!$G$2:$G$4</c:f>
              <c:numCache>
                <c:formatCode>0.0;;</c:formatCode>
                <c:ptCount val="3"/>
                <c:pt idx="0">
                  <c:v>0</c:v>
                </c:pt>
                <c:pt idx="1">
                  <c:v>0</c:v>
                </c:pt>
                <c:pt idx="2">
                  <c:v>8.3764059688362966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Luton &amp; Dunstable Hospital (224)</c:v>
                </c:pt>
                <c:pt idx="2">
                  <c:v>Bedford Hospital South Wing (179)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Luton &amp; Dunstable Hospital (224)</c:v>
                </c:pt>
                <c:pt idx="2">
                  <c:v>Bedford Hospital South Wing (179)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Luton &amp; Dunstable Hospital (224)</c:v>
                </c:pt>
                <c:pt idx="2">
                  <c:v>Bedford Hospital South Wing (179)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1.7092003095918837</c:v>
                </c:pt>
                <c:pt idx="1">
                  <c:v>1.7555243222281582</c:v>
                </c:pt>
                <c:pt idx="2">
                  <c:v>1.6235940311637034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Luton &amp; Dunstable Hospital (209)</c:v>
                </c:pt>
                <c:pt idx="2">
                  <c:v>Bedford Hospital South Wing (174)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Luton &amp; Dunstable Hospital (209)</c:v>
                </c:pt>
                <c:pt idx="2">
                  <c:v>Bedford Hospital South Wing (174)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Luton &amp; Dunstable Hospital (209)</c:v>
                </c:pt>
                <c:pt idx="2">
                  <c:v>Bedford Hospital South Wing (174)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Luton &amp; Dunstable Hospital (209)</c:v>
                </c:pt>
                <c:pt idx="2">
                  <c:v>Bedford Hospital South Wing (174)</c:v>
                </c:pt>
              </c:strCache>
            </c:strRef>
          </c:cat>
          <c:val>
            <c:numRef>
              <c:f>Sheet1!$G$2:$G$4</c:f>
              <c:numCache>
                <c:formatCode>0.0;;</c:formatCode>
                <c:ptCount val="3"/>
                <c:pt idx="0">
                  <c:v>8.5528256811765644</c:v>
                </c:pt>
                <c:pt idx="1">
                  <c:v>8.4434310271052055</c:v>
                </c:pt>
                <c:pt idx="2">
                  <c:v>8.7686021850942293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Luton &amp; Dunstable Hospital (209)</c:v>
                </c:pt>
                <c:pt idx="2">
                  <c:v>Bedford Hospital South Wing (174)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Luton &amp; Dunstable Hospital (209)</c:v>
                </c:pt>
                <c:pt idx="2">
                  <c:v>Bedford Hospital South Wing (174)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Luton &amp; Dunstable Hospital (209)</c:v>
                </c:pt>
                <c:pt idx="2">
                  <c:v>Bedford Hospital South Wing (174)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1.4471743188234356</c:v>
                </c:pt>
                <c:pt idx="1">
                  <c:v>1.5565689728947945</c:v>
                </c:pt>
                <c:pt idx="2">
                  <c:v>1.2313978149057707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Luton &amp; Dunstable Hospital (229)</c:v>
                </c:pt>
                <c:pt idx="2">
                  <c:v>Bedford Hospital South Wing (184)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Luton &amp; Dunstable Hospital (229)</c:v>
                </c:pt>
                <c:pt idx="2">
                  <c:v>Bedford Hospital South Wing (184)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Luton &amp; Dunstable Hospital (229)</c:v>
                </c:pt>
                <c:pt idx="2">
                  <c:v>Bedford Hospital South Wing (184)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Luton &amp; Dunstable Hospital (229)</c:v>
                </c:pt>
                <c:pt idx="2">
                  <c:v>Bedford Hospital South Wing (184)</c:v>
                </c:pt>
              </c:strCache>
            </c:strRef>
          </c:cat>
          <c:val>
            <c:numRef>
              <c:f>Sheet1!$G$2:$G$4</c:f>
              <c:numCache>
                <c:formatCode>0.0;;</c:formatCode>
                <c:ptCount val="3"/>
                <c:pt idx="0">
                  <c:v>8.8464853150064844</c:v>
                </c:pt>
                <c:pt idx="1">
                  <c:v>8.8655887850913722</c:v>
                </c:pt>
                <c:pt idx="2">
                  <c:v>8.8174159928135065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Luton &amp; Dunstable Hospital (229)</c:v>
                </c:pt>
                <c:pt idx="2">
                  <c:v>Bedford Hospital South Wing (184)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Luton &amp; Dunstable Hospital (229)</c:v>
                </c:pt>
                <c:pt idx="2">
                  <c:v>Bedford Hospital South Wing (184)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Luton &amp; Dunstable Hospital (229)</c:v>
                </c:pt>
                <c:pt idx="2">
                  <c:v>Bedford Hospital South Wing (184)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1.1535146849935156</c:v>
                </c:pt>
                <c:pt idx="1">
                  <c:v>1.1344112149086278</c:v>
                </c:pt>
                <c:pt idx="2">
                  <c:v>1.1825840071864935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Luton &amp; Dunstable Hospital (223)</c:v>
                </c:pt>
                <c:pt idx="2">
                  <c:v>Bedford Hospital South Wing (172)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Luton &amp; Dunstable Hospital (223)</c:v>
                </c:pt>
                <c:pt idx="2">
                  <c:v>Bedford Hospital South Wing (172)</c:v>
                </c:pt>
              </c:strCache>
            </c:strRef>
          </c:cat>
          <c:val>
            <c:numRef>
              <c:f>Sheet1!$E$2:$E$4</c:f>
              <c:numCache>
                <c:formatCode>0.0;;</c:formatCode>
                <c:ptCount val="3"/>
                <c:pt idx="0">
                  <c:v>0</c:v>
                </c:pt>
                <c:pt idx="1">
                  <c:v>8.1364868603161469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Luton &amp; Dunstable Hospital (223)</c:v>
                </c:pt>
                <c:pt idx="2">
                  <c:v>Bedford Hospital South Wing (172)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Luton &amp; Dunstable Hospital (223)</c:v>
                </c:pt>
                <c:pt idx="2">
                  <c:v>Bedford Hospital South Wing (172)</c:v>
                </c:pt>
              </c:strCache>
            </c:strRef>
          </c:cat>
          <c:val>
            <c:numRef>
              <c:f>Sheet1!$G$2:$G$4</c:f>
              <c:numCache>
                <c:formatCode>0.0;;</c:formatCode>
                <c:ptCount val="3"/>
                <c:pt idx="0">
                  <c:v>8.3906364403216305</c:v>
                </c:pt>
                <c:pt idx="1">
                  <c:v>0</c:v>
                </c:pt>
                <c:pt idx="2">
                  <c:v>8.8097543355105348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Luton &amp; Dunstable Hospital (223)</c:v>
                </c:pt>
                <c:pt idx="2">
                  <c:v>Bedford Hospital South Wing (172)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Luton &amp; Dunstable Hospital (223)</c:v>
                </c:pt>
                <c:pt idx="2">
                  <c:v>Bedford Hospital South Wing (172)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Luton &amp; Dunstable Hospital (223)</c:v>
                </c:pt>
                <c:pt idx="2">
                  <c:v>Bedford Hospital South Wing (172)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1.6093635596783695</c:v>
                </c:pt>
                <c:pt idx="1">
                  <c:v>1.8635131396838531</c:v>
                </c:pt>
                <c:pt idx="2">
                  <c:v>1.1902456644894652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Luton &amp; Dunstable Hospital (225)</c:v>
                </c:pt>
                <c:pt idx="2">
                  <c:v>Bedford Hospital South Wing (181)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Luton &amp; Dunstable Hospital (225)</c:v>
                </c:pt>
                <c:pt idx="2">
                  <c:v>Bedford Hospital South Wing (181)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Luton &amp; Dunstable Hospital (225)</c:v>
                </c:pt>
                <c:pt idx="2">
                  <c:v>Bedford Hospital South Wing (181)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Luton &amp; Dunstable Hospital (225)</c:v>
                </c:pt>
                <c:pt idx="2">
                  <c:v>Bedford Hospital South Wing (181)</c:v>
                </c:pt>
              </c:strCache>
            </c:strRef>
          </c:cat>
          <c:val>
            <c:numRef>
              <c:f>Sheet1!$G$2:$G$4</c:f>
              <c:numCache>
                <c:formatCode>0.0;;</c:formatCode>
                <c:ptCount val="3"/>
                <c:pt idx="0">
                  <c:v>7.3804375131226267</c:v>
                </c:pt>
                <c:pt idx="1">
                  <c:v>7.4785485540354637</c:v>
                </c:pt>
                <c:pt idx="2">
                  <c:v>7.1529886208376734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Luton &amp; Dunstable Hospital (225)</c:v>
                </c:pt>
                <c:pt idx="2">
                  <c:v>Bedford Hospital South Wing (181)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Luton &amp; Dunstable Hospital (225)</c:v>
                </c:pt>
                <c:pt idx="2">
                  <c:v>Bedford Hospital South Wing (181)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Luton &amp; Dunstable Hospital (225)</c:v>
                </c:pt>
                <c:pt idx="2">
                  <c:v>Bedford Hospital South Wing (181)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2.6195624868773733</c:v>
                </c:pt>
                <c:pt idx="1">
                  <c:v>2.5214514459645363</c:v>
                </c:pt>
                <c:pt idx="2">
                  <c:v>2.8470113791623266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Luton &amp; Dunstable Hospital (195)</c:v>
                </c:pt>
                <c:pt idx="2">
                  <c:v>Bedford Hospital South Wing (165)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Luton &amp; Dunstable Hospital (195)</c:v>
                </c:pt>
                <c:pt idx="2">
                  <c:v>Bedford Hospital South Wing (165)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Luton &amp; Dunstable Hospital (195)</c:v>
                </c:pt>
                <c:pt idx="2">
                  <c:v>Bedford Hospital South Wing (165)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Luton &amp; Dunstable Hospital (195)</c:v>
                </c:pt>
                <c:pt idx="2">
                  <c:v>Bedford Hospital South Wing (165)</c:v>
                </c:pt>
              </c:strCache>
            </c:strRef>
          </c:cat>
          <c:val>
            <c:numRef>
              <c:f>Sheet1!$G$2:$G$4</c:f>
              <c:numCache>
                <c:formatCode>0.0;;</c:formatCode>
                <c:ptCount val="3"/>
                <c:pt idx="0">
                  <c:v>7.3551053812974434</c:v>
                </c:pt>
                <c:pt idx="1">
                  <c:v>7.394769658011537</c:v>
                </c:pt>
                <c:pt idx="2">
                  <c:v>7.4773092129009289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Luton &amp; Dunstable Hospital (195)</c:v>
                </c:pt>
                <c:pt idx="2">
                  <c:v>Bedford Hospital South Wing (165)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Luton &amp; Dunstable Hospital (195)</c:v>
                </c:pt>
                <c:pt idx="2">
                  <c:v>Bedford Hospital South Wing (165)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Luton &amp; Dunstable Hospital (195)</c:v>
                </c:pt>
                <c:pt idx="2">
                  <c:v>Bedford Hospital South Wing (165)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2.6448946187025566</c:v>
                </c:pt>
                <c:pt idx="1">
                  <c:v>2.605230341988463</c:v>
                </c:pt>
                <c:pt idx="2">
                  <c:v>2.5226907870990711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(398)</c:v>
                </c:pt>
                <c:pt idx="1">
                  <c:v>Luton &amp; Dunstable Hospital (219)</c:v>
                </c:pt>
                <c:pt idx="2">
                  <c:v>Bedford Hospital South Wing (179)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(398)</c:v>
                </c:pt>
                <c:pt idx="1">
                  <c:v>Luton &amp; Dunstable Hospital (219)</c:v>
                </c:pt>
                <c:pt idx="2">
                  <c:v>Bedford Hospital South Wing (179)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(398)</c:v>
                </c:pt>
                <c:pt idx="1">
                  <c:v>Luton &amp; Dunstable Hospital (219)</c:v>
                </c:pt>
                <c:pt idx="2">
                  <c:v>Bedford Hospital South Wing (179)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(398)</c:v>
                </c:pt>
                <c:pt idx="1">
                  <c:v>Luton &amp; Dunstable Hospital (219)</c:v>
                </c:pt>
                <c:pt idx="2">
                  <c:v>Bedford Hospital South Wing (179)</c:v>
                </c:pt>
              </c:strCache>
            </c:strRef>
          </c:cat>
          <c:val>
            <c:numRef>
              <c:f>Sheet1!$G$2:$G$4</c:f>
              <c:numCache>
                <c:formatCode>0.0;;</c:formatCode>
                <c:ptCount val="3"/>
                <c:pt idx="0">
                  <c:v>6.9332461219086596</c:v>
                </c:pt>
                <c:pt idx="1">
                  <c:v>6.8725542160503261</c:v>
                </c:pt>
                <c:pt idx="2">
                  <c:v>7.0278140055682208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(398)</c:v>
                </c:pt>
                <c:pt idx="1">
                  <c:v>Luton &amp; Dunstable Hospital (219)</c:v>
                </c:pt>
                <c:pt idx="2">
                  <c:v>Bedford Hospital South Wing (179)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(398)</c:v>
                </c:pt>
                <c:pt idx="1">
                  <c:v>Luton &amp; Dunstable Hospital (219)</c:v>
                </c:pt>
                <c:pt idx="2">
                  <c:v>Bedford Hospital South Wing (179)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(398)</c:v>
                </c:pt>
                <c:pt idx="1">
                  <c:v>Luton &amp; Dunstable Hospital (219)</c:v>
                </c:pt>
                <c:pt idx="2">
                  <c:v>Bedford Hospital South Wing (179)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3.0667538780913404</c:v>
                </c:pt>
                <c:pt idx="1">
                  <c:v>3.1274457839496739</c:v>
                </c:pt>
                <c:pt idx="2">
                  <c:v>2.9721859944317792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6.3601067002315599</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Luton &amp; Dunstable Hospital (229)</c:v>
                </c:pt>
                <c:pt idx="2">
                  <c:v>Bedford Hospital South Wing (180)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Luton &amp; Dunstable Hospital (229)</c:v>
                </c:pt>
                <c:pt idx="2">
                  <c:v>Bedford Hospital South Wing (180)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Luton &amp; Dunstable Hospital (229)</c:v>
                </c:pt>
                <c:pt idx="2">
                  <c:v>Bedford Hospital South Wing (180)</c:v>
                </c:pt>
              </c:strCache>
            </c:strRef>
          </c:cat>
          <c:val>
            <c:numRef>
              <c:f>Sheet1!$F$2:$F$4</c:f>
              <c:numCache>
                <c:formatCode>0.0;;</c:formatCode>
                <c:ptCount val="3"/>
                <c:pt idx="0">
                  <c:v>0</c:v>
                </c:pt>
                <c:pt idx="1">
                  <c:v>8.375184963989815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Luton &amp; Dunstable Hospital (229)</c:v>
                </c:pt>
                <c:pt idx="2">
                  <c:v>Bedford Hospital South Wing (180)</c:v>
                </c:pt>
              </c:strCache>
            </c:strRef>
          </c:cat>
          <c:val>
            <c:numRef>
              <c:f>Sheet1!$G$2:$G$4</c:f>
              <c:numCache>
                <c:formatCode>0.0;;</c:formatCode>
                <c:ptCount val="3"/>
                <c:pt idx="0">
                  <c:v>8.5160073043344706</c:v>
                </c:pt>
                <c:pt idx="1">
                  <c:v>0</c:v>
                </c:pt>
                <c:pt idx="2">
                  <c:v>8.6132220529397348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Luton &amp; Dunstable Hospital (229)</c:v>
                </c:pt>
                <c:pt idx="2">
                  <c:v>Bedford Hospital South Wing (180)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Luton &amp; Dunstable Hospital (229)</c:v>
                </c:pt>
                <c:pt idx="2">
                  <c:v>Bedford Hospital South Wing (180)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Luton &amp; Dunstable Hospital (229)</c:v>
                </c:pt>
                <c:pt idx="2">
                  <c:v>Bedford Hospital South Wing (180)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1.4839926956655294</c:v>
                </c:pt>
                <c:pt idx="1">
                  <c:v>1.624815036010185</c:v>
                </c:pt>
                <c:pt idx="2">
                  <c:v>1.3867779470602652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(352)</c:v>
                </c:pt>
                <c:pt idx="1">
                  <c:v>Luton &amp; Dunstable Hospital (196)</c:v>
                </c:pt>
                <c:pt idx="2">
                  <c:v>Bedford Hospital South Wing (156)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(352)</c:v>
                </c:pt>
                <c:pt idx="1">
                  <c:v>Luton &amp; Dunstable Hospital (196)</c:v>
                </c:pt>
                <c:pt idx="2">
                  <c:v>Bedford Hospital South Wing (156)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(352)</c:v>
                </c:pt>
                <c:pt idx="1">
                  <c:v>Luton &amp; Dunstable Hospital (196)</c:v>
                </c:pt>
                <c:pt idx="2">
                  <c:v>Bedford Hospital South Wing (156)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(352)</c:v>
                </c:pt>
                <c:pt idx="1">
                  <c:v>Luton &amp; Dunstable Hospital (196)</c:v>
                </c:pt>
                <c:pt idx="2">
                  <c:v>Bedford Hospital South Wing (156)</c:v>
                </c:pt>
              </c:strCache>
            </c:strRef>
          </c:cat>
          <c:val>
            <c:numRef>
              <c:f>Sheet1!$G$2:$G$4</c:f>
              <c:numCache>
                <c:formatCode>0.0;;</c:formatCode>
                <c:ptCount val="3"/>
                <c:pt idx="0">
                  <c:v>7.3046635345998059</c:v>
                </c:pt>
                <c:pt idx="1">
                  <c:v>7.3007632152656781</c:v>
                </c:pt>
                <c:pt idx="2">
                  <c:v>7.3355588476638633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(352)</c:v>
                </c:pt>
                <c:pt idx="1">
                  <c:v>Luton &amp; Dunstable Hospital (196)</c:v>
                </c:pt>
                <c:pt idx="2">
                  <c:v>Bedford Hospital South Wing (156)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(352)</c:v>
                </c:pt>
                <c:pt idx="1">
                  <c:v>Luton &amp; Dunstable Hospital (196)</c:v>
                </c:pt>
                <c:pt idx="2">
                  <c:v>Bedford Hospital South Wing (156)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(352)</c:v>
                </c:pt>
                <c:pt idx="1">
                  <c:v>Luton &amp; Dunstable Hospital (196)</c:v>
                </c:pt>
                <c:pt idx="2">
                  <c:v>Bedford Hospital South Wing (156)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2.6953364654001941</c:v>
                </c:pt>
                <c:pt idx="1">
                  <c:v>2.6992367847343219</c:v>
                </c:pt>
                <c:pt idx="2">
                  <c:v>2.6644411523361367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Luton &amp; Dunstable Hospital (230)</c:v>
                </c:pt>
                <c:pt idx="2">
                  <c:v>Bedford Hospital South Wing (181)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Luton &amp; Dunstable Hospital (230)</c:v>
                </c:pt>
                <c:pt idx="2">
                  <c:v>Bedford Hospital South Wing (181)</c:v>
                </c:pt>
              </c:strCache>
            </c:strRef>
          </c:cat>
          <c:val>
            <c:numRef>
              <c:f>Sheet1!$E$2:$E$4</c:f>
              <c:numCache>
                <c:formatCode>0.0;;</c:formatCode>
                <c:ptCount val="3"/>
                <c:pt idx="0">
                  <c:v>0</c:v>
                </c:pt>
                <c:pt idx="1">
                  <c:v>9.0978391916561971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Luton &amp; Dunstable Hospital (230)</c:v>
                </c:pt>
                <c:pt idx="2">
                  <c:v>Bedford Hospital South Wing (181)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Luton &amp; Dunstable Hospital (230)</c:v>
                </c:pt>
                <c:pt idx="2">
                  <c:v>Bedford Hospital South Wing (181)</c:v>
                </c:pt>
              </c:strCache>
            </c:strRef>
          </c:cat>
          <c:val>
            <c:numRef>
              <c:f>Sheet1!$G$2:$G$4</c:f>
              <c:numCache>
                <c:formatCode>0.0;;</c:formatCode>
                <c:ptCount val="3"/>
                <c:pt idx="0">
                  <c:v>9.2276458901112921</c:v>
                </c:pt>
                <c:pt idx="1">
                  <c:v>0</c:v>
                </c:pt>
                <c:pt idx="2">
                  <c:v>9.3937541354215348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Luton &amp; Dunstable Hospital (230)</c:v>
                </c:pt>
                <c:pt idx="2">
                  <c:v>Bedford Hospital South Wing (181)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Luton &amp; Dunstable Hospital (230)</c:v>
                </c:pt>
                <c:pt idx="2">
                  <c:v>Bedford Hospital South Wing (181)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Luton &amp; Dunstable Hospital (230)</c:v>
                </c:pt>
                <c:pt idx="2">
                  <c:v>Bedford Hospital South Wing (181)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0.7723541098887079</c:v>
                </c:pt>
                <c:pt idx="1">
                  <c:v>0.90216080834380286</c:v>
                </c:pt>
                <c:pt idx="2">
                  <c:v>0.60624586457846519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Luton &amp; Dunstable Hospital (192)</c:v>
                </c:pt>
                <c:pt idx="2">
                  <c:v>Bedford Hospital South Wing (161)</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Luton &amp; Dunstable Hospital (192)</c:v>
                </c:pt>
                <c:pt idx="2">
                  <c:v>Bedford Hospital South Wing (161)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Luton &amp; Dunstable Hospital (192)</c:v>
                </c:pt>
                <c:pt idx="2">
                  <c:v>Bedford Hospital South Wing (161)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Luton &amp; Dunstable Hospital (192)</c:v>
                </c:pt>
                <c:pt idx="2">
                  <c:v>Bedford Hospital South Wing (161)</c:v>
                </c:pt>
              </c:strCache>
            </c:strRef>
          </c:cat>
          <c:val>
            <c:numRef>
              <c:f>Sheet1!$G$2:$G$4</c:f>
              <c:numCache>
                <c:formatCode>0.0;;</c:formatCode>
                <c:ptCount val="3"/>
                <c:pt idx="0">
                  <c:v>8.8629228694788509</c:v>
                </c:pt>
                <c:pt idx="1">
                  <c:v>8.7429051963690334</c:v>
                </c:pt>
                <c:pt idx="2">
                  <c:v>9.0973006758227513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Luton &amp; Dunstable Hospital (192)</c:v>
                </c:pt>
                <c:pt idx="2">
                  <c:v>Bedford Hospital South Wing (161)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Luton &amp; Dunstable Hospital (192)</c:v>
                </c:pt>
                <c:pt idx="2">
                  <c:v>Bedford Hospital South Wing (161)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Luton &amp; Dunstable Hospital (192)</c:v>
                </c:pt>
                <c:pt idx="2">
                  <c:v>Bedford Hospital South Wing (161)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1.1370771305211491</c:v>
                </c:pt>
                <c:pt idx="1">
                  <c:v>1.2570948036309666</c:v>
                </c:pt>
                <c:pt idx="2">
                  <c:v>0.90269932417724874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Luton &amp; Dunstable Hospital (219)</c:v>
                </c:pt>
                <c:pt idx="2">
                  <c:v>Bedford Hospital South Wing (164)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Luton &amp; Dunstable Hospital (219)</c:v>
                </c:pt>
                <c:pt idx="2">
                  <c:v>Bedford Hospital South Wing (164)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Luton &amp; Dunstable Hospital (219)</c:v>
                </c:pt>
                <c:pt idx="2">
                  <c:v>Bedford Hospital South Wing (164)</c:v>
                </c:pt>
              </c:strCache>
            </c:strRef>
          </c:cat>
          <c:val>
            <c:numRef>
              <c:f>Sheet1!$F$2:$F$4</c:f>
              <c:numCache>
                <c:formatCode>0.0;;</c:formatCode>
                <c:ptCount val="3"/>
                <c:pt idx="0">
                  <c:v>0</c:v>
                </c:pt>
                <c:pt idx="1">
                  <c:v>0</c:v>
                </c:pt>
                <c:pt idx="2">
                  <c:v>7.7480656352021571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Luton &amp; Dunstable Hospital (219)</c:v>
                </c:pt>
                <c:pt idx="2">
                  <c:v>Bedford Hospital South Wing (164)</c:v>
                </c:pt>
              </c:strCache>
            </c:strRef>
          </c:cat>
          <c:val>
            <c:numRef>
              <c:f>Sheet1!$G$2:$G$4</c:f>
              <c:numCache>
                <c:formatCode>0.0;;</c:formatCode>
                <c:ptCount val="3"/>
                <c:pt idx="0">
                  <c:v>7.9586079105925993</c:v>
                </c:pt>
                <c:pt idx="1">
                  <c:v>8.0506869189361279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Luton &amp; Dunstable Hospital (219)</c:v>
                </c:pt>
                <c:pt idx="2">
                  <c:v>Bedford Hospital South Wing (164)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Luton &amp; Dunstable Hospital (219)</c:v>
                </c:pt>
                <c:pt idx="2">
                  <c:v>Bedford Hospital South Wing (164)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Luton &amp; Dunstable Hospital (219)</c:v>
                </c:pt>
                <c:pt idx="2">
                  <c:v>Bedford Hospital South Wing (164)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2.0413920894074007</c:v>
                </c:pt>
                <c:pt idx="1">
                  <c:v>1.9493130810638721</c:v>
                </c:pt>
                <c:pt idx="2">
                  <c:v>2.2519343647978429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Luton &amp; Dunstable Hospital (32)</c:v>
                </c:pt>
                <c:pt idx="2">
                  <c:v>Bedford Hospital South Wing (-)</c:v>
                </c:pt>
              </c:strCache>
            </c:strRef>
          </c:cat>
          <c:val>
            <c:numRef>
              <c:f>Sheet1!$D$2:$D$4</c:f>
              <c:numCache>
                <c:formatCode>0.0;;</c:formatCode>
                <c:ptCount val="3"/>
                <c:pt idx="0">
                  <c:v>7.2037081547023902</c:v>
                </c:pt>
                <c:pt idx="1">
                  <c:v>6.4713959690198628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Luton &amp; Dunstable Hospital (32)</c:v>
                </c:pt>
                <c:pt idx="2">
                  <c:v>Bedford Hospital South Wing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Luton &amp; Dunstable Hospital (32)</c:v>
                </c:pt>
                <c:pt idx="2">
                  <c:v>Bedford Hospital South Wing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Luton &amp; Dunstable Hospital (32)</c:v>
                </c:pt>
                <c:pt idx="2">
                  <c:v>Bedford Hospital South Wing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Luton &amp; Dunstable Hospital (32)</c:v>
                </c:pt>
                <c:pt idx="2">
                  <c:v>Bedford Hospital South Wing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Luton &amp; Dunstable Hospital (32)</c:v>
                </c:pt>
                <c:pt idx="2">
                  <c:v>Bedford Hospital South Wing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Luton &amp; Dunstable Hospital (32)</c:v>
                </c:pt>
                <c:pt idx="2">
                  <c:v>Bedford Hospital South Wing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c:v>
                </c:pt>
                <c:pt idx="1">
                  <c:v>Luton &amp; Dunstable Hospital (35)</c:v>
                </c:pt>
                <c:pt idx="2">
                  <c:v>Bedford Hospital South Wing (-)</c:v>
                </c:pt>
              </c:strCache>
            </c:strRef>
          </c:cat>
          <c:val>
            <c:numRef>
              <c:f>Sheet1!$D$2:$D$4</c:f>
              <c:numCache>
                <c:formatCode>0.0;;</c:formatCode>
                <c:ptCount val="3"/>
                <c:pt idx="0">
                  <c:v>8.7361159579986847</c:v>
                </c:pt>
                <c:pt idx="1">
                  <c:v>8.2550998771629427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c:v>
                </c:pt>
                <c:pt idx="1">
                  <c:v>Luton &amp; Dunstable Hospital (35)</c:v>
                </c:pt>
                <c:pt idx="2">
                  <c:v>Bedford Hospital South Wing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c:v>
                </c:pt>
                <c:pt idx="1">
                  <c:v>Luton &amp; Dunstable Hospital (35)</c:v>
                </c:pt>
                <c:pt idx="2">
                  <c:v>Bedford Hospital South Wing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c:v>
                </c:pt>
                <c:pt idx="1">
                  <c:v>Luton &amp; Dunstable Hospital (35)</c:v>
                </c:pt>
                <c:pt idx="2">
                  <c:v>Bedford Hospital South Wing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c:v>
                </c:pt>
                <c:pt idx="1">
                  <c:v>Luton &amp; Dunstable Hospital (35)</c:v>
                </c:pt>
                <c:pt idx="2">
                  <c:v>Bedford Hospital South Wing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c:v>
                </c:pt>
                <c:pt idx="1">
                  <c:v>Luton &amp; Dunstable Hospital (35)</c:v>
                </c:pt>
                <c:pt idx="2">
                  <c:v>Bedford Hospital South Wing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c:v>
                </c:pt>
                <c:pt idx="1">
                  <c:v>Luton &amp; Dunstable Hospital (35)</c:v>
                </c:pt>
                <c:pt idx="2">
                  <c:v>Bedford Hospital South Wing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Luton &amp; Dunstable Hospital (72)</c:v>
                </c:pt>
                <c:pt idx="2">
                  <c:v>Bedford Hospital South Wing (54)</c:v>
                </c:pt>
              </c:strCache>
            </c:strRef>
          </c:cat>
          <c:val>
            <c:numRef>
              <c:f>Sheet1!$D$2:$D$4</c:f>
              <c:numCache>
                <c:formatCode>0.0;;</c:formatCode>
                <c:ptCount val="3"/>
                <c:pt idx="0">
                  <c:v>8.4660283362403046</c:v>
                </c:pt>
                <c:pt idx="1">
                  <c:v>8.5196453893043689</c:v>
                </c:pt>
                <c:pt idx="2">
                  <c:v>8.482199536418678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Luton &amp; Dunstable Hospital (72)</c:v>
                </c:pt>
                <c:pt idx="2">
                  <c:v>Bedford Hospital South Wing (54)</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Luton &amp; Dunstable Hospital (72)</c:v>
                </c:pt>
                <c:pt idx="2">
                  <c:v>Bedford Hospital South Wing (54)</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Luton &amp; Dunstable Hospital (72)</c:v>
                </c:pt>
                <c:pt idx="2">
                  <c:v>Bedford Hospital South Wing (54)</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Luton &amp; Dunstable Hospital (72)</c:v>
                </c:pt>
                <c:pt idx="2">
                  <c:v>Bedford Hospital South Wing (54)</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Luton &amp; Dunstable Hospital (72)</c:v>
                </c:pt>
                <c:pt idx="2">
                  <c:v>Bedford Hospital South Wing (54)</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Luton &amp; Dunstable Hospital (72)</c:v>
                </c:pt>
                <c:pt idx="2">
                  <c:v>Bedford Hospital South Wing (54)</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Luton &amp; Dunstable Hospital (67)</c:v>
                </c:pt>
                <c:pt idx="2">
                  <c:v>Bedford Hospital South Wing (63)</c:v>
                </c:pt>
              </c:strCache>
            </c:strRef>
          </c:cat>
          <c:val>
            <c:numRef>
              <c:f>Sheet1!$D$2:$D$4</c:f>
              <c:numCache>
                <c:formatCode>0.0;;</c:formatCode>
                <c:ptCount val="3"/>
                <c:pt idx="0">
                  <c:v>7.8738091077747514</c:v>
                </c:pt>
                <c:pt idx="1">
                  <c:v>7.8132165427344864</c:v>
                </c:pt>
                <c:pt idx="2">
                  <c:v>7.5663503504888761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Luton &amp; Dunstable Hospital (67)</c:v>
                </c:pt>
                <c:pt idx="2">
                  <c:v>Bedford Hospital South Wing (63)</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Luton &amp; Dunstable Hospital (67)</c:v>
                </c:pt>
                <c:pt idx="2">
                  <c:v>Bedford Hospital South Wing (63)</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Luton &amp; Dunstable Hospital (67)</c:v>
                </c:pt>
                <c:pt idx="2">
                  <c:v>Bedford Hospital South Wing (63)</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Luton &amp; Dunstable Hospital (67)</c:v>
                </c:pt>
                <c:pt idx="2">
                  <c:v>Bedford Hospital South Wing (63)</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Luton &amp; Dunstable Hospital (67)</c:v>
                </c:pt>
                <c:pt idx="2">
                  <c:v>Bedford Hospital South Wing (63)</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Luton &amp; Dunstable Hospital (67)</c:v>
                </c:pt>
                <c:pt idx="2">
                  <c:v>Bedford Hospital South Wing (63)</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Luton &amp; Dunstable Hospital (35)</c:v>
                </c:pt>
                <c:pt idx="2">
                  <c:v>Bedford Hospital South Wing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Luton &amp; Dunstable Hospital (35)</c:v>
                </c:pt>
                <c:pt idx="2">
                  <c:v>Bedford Hospital South Wing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Luton &amp; Dunstable Hospital (35)</c:v>
                </c:pt>
                <c:pt idx="2">
                  <c:v>Bedford Hospital South Wing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Luton &amp; Dunstable Hospital (35)</c:v>
                </c:pt>
                <c:pt idx="2">
                  <c:v>Bedford Hospital South Wing (-)</c:v>
                </c:pt>
              </c:strCache>
            </c:strRef>
          </c:cat>
          <c:val>
            <c:numRef>
              <c:f>Sheet1!$G$2:$G$4</c:f>
              <c:numCache>
                <c:formatCode>0.0;;</c:formatCode>
                <c:ptCount val="3"/>
                <c:pt idx="0">
                  <c:v>6.0605295539723567</c:v>
                </c:pt>
                <c:pt idx="1">
                  <c:v>5.7785976806416031</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Luton &amp; Dunstable Hospital (35)</c:v>
                </c:pt>
                <c:pt idx="2">
                  <c:v>Bedford Hospital South Wing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Luton &amp; Dunstable Hospital (35)</c:v>
                </c:pt>
                <c:pt idx="2">
                  <c:v>Bedford Hospital South Wing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Luton &amp; Dunstable Hospital (35)</c:v>
                </c:pt>
                <c:pt idx="2">
                  <c:v>Bedford Hospital South Wing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3.9394704460276433</c:v>
                </c:pt>
                <c:pt idx="1">
                  <c:v>4.2214023193583969</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0.27048020237454606</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0.66407330074920745</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0.18513867128760886</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1.9328213600160744</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0.18513867128760797</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0.66407330074920878</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0.55767102854039496</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5.3351109038646838</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Luton &amp; Dunstable Hospital (34)</c:v>
                </c:pt>
                <c:pt idx="2">
                  <c:v>Bedford Hospital South Wing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Luton &amp; Dunstable Hospital (34)</c:v>
                </c:pt>
                <c:pt idx="2">
                  <c:v>Bedford Hospital South Wing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Luton &amp; Dunstable Hospital (34)</c:v>
                </c:pt>
                <c:pt idx="2">
                  <c:v>Bedford Hospital South Wing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Luton &amp; Dunstable Hospital (34)</c:v>
                </c:pt>
                <c:pt idx="2">
                  <c:v>Bedford Hospital South Wing (-)</c:v>
                </c:pt>
              </c:strCache>
            </c:strRef>
          </c:cat>
          <c:val>
            <c:numRef>
              <c:f>Sheet1!$G$2:$G$4</c:f>
              <c:numCache>
                <c:formatCode>0.0;;</c:formatCode>
                <c:ptCount val="3"/>
                <c:pt idx="0">
                  <c:v>6.6044208750829334</c:v>
                </c:pt>
                <c:pt idx="1">
                  <c:v>6.5697289153776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Luton &amp; Dunstable Hospital (34)</c:v>
                </c:pt>
                <c:pt idx="2">
                  <c:v>Bedford Hospital South Wing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Luton &amp; Dunstable Hospital (34)</c:v>
                </c:pt>
                <c:pt idx="2">
                  <c:v>Bedford Hospital South Wing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Luton &amp; Dunstable Hospital (34)</c:v>
                </c:pt>
                <c:pt idx="2">
                  <c:v>Bedford Hospital South Wing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3.3955791249170666</c:v>
                </c:pt>
                <c:pt idx="1">
                  <c:v>3.4302710846224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Luton &amp; Dunstable Hospital (218)</c:v>
                </c:pt>
                <c:pt idx="2">
                  <c:v>Bedford Hospital South Wing (178)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Luton &amp; Dunstable Hospital (218)</c:v>
                </c:pt>
                <c:pt idx="2">
                  <c:v>Bedford Hospital South Wing (178)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Luton &amp; Dunstable Hospital (218)</c:v>
                </c:pt>
                <c:pt idx="2">
                  <c:v>Bedford Hospital South Wing (178)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Luton &amp; Dunstable Hospital (218)</c:v>
                </c:pt>
                <c:pt idx="2">
                  <c:v>Bedford Hospital South Wing (178)</c:v>
                </c:pt>
              </c:strCache>
            </c:strRef>
          </c:cat>
          <c:val>
            <c:numRef>
              <c:f>Sheet1!$G$2:$G$4</c:f>
              <c:numCache>
                <c:formatCode>0.0;;</c:formatCode>
                <c:ptCount val="3"/>
                <c:pt idx="0">
                  <c:v>6.3418662751415793</c:v>
                </c:pt>
                <c:pt idx="1">
                  <c:v>6.2667807950528056</c:v>
                </c:pt>
                <c:pt idx="2">
                  <c:v>6.5187718188144226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Luton &amp; Dunstable Hospital (218)</c:v>
                </c:pt>
                <c:pt idx="2">
                  <c:v>Bedford Hospital South Wing (178)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Luton &amp; Dunstable Hospital (218)</c:v>
                </c:pt>
                <c:pt idx="2">
                  <c:v>Bedford Hospital South Wing (178)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Luton &amp; Dunstable Hospital (218)</c:v>
                </c:pt>
                <c:pt idx="2">
                  <c:v>Bedford Hospital South Wing (178)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3.6581337248584207</c:v>
                </c:pt>
                <c:pt idx="1">
                  <c:v>3.7332192049471944</c:v>
                </c:pt>
                <c:pt idx="2">
                  <c:v>3.4812281811855774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Luton &amp; Dunstable Hospital (164)</c:v>
                </c:pt>
                <c:pt idx="2">
                  <c:v>Bedford Hospital South Wing (131)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Luton &amp; Dunstable Hospital (164)</c:v>
                </c:pt>
                <c:pt idx="2">
                  <c:v>Bedford Hospital South Wing (131)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Luton &amp; Dunstable Hospital (164)</c:v>
                </c:pt>
                <c:pt idx="2">
                  <c:v>Bedford Hospital South Wing (131)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Luton &amp; Dunstable Hospital (164)</c:v>
                </c:pt>
                <c:pt idx="2">
                  <c:v>Bedford Hospital South Wing (131)</c:v>
                </c:pt>
              </c:strCache>
            </c:strRef>
          </c:cat>
          <c:val>
            <c:numRef>
              <c:f>Sheet1!$G$2:$G$4</c:f>
              <c:numCache>
                <c:formatCode>0.0;;</c:formatCode>
                <c:ptCount val="3"/>
                <c:pt idx="0">
                  <c:v>5.7148120254550072</c:v>
                </c:pt>
                <c:pt idx="1">
                  <c:v>5.6238847883555767</c:v>
                </c:pt>
                <c:pt idx="2">
                  <c:v>5.8795768332584917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Luton &amp; Dunstable Hospital (164)</c:v>
                </c:pt>
                <c:pt idx="2">
                  <c:v>Bedford Hospital South Wing (131)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Luton &amp; Dunstable Hospital (164)</c:v>
                </c:pt>
                <c:pt idx="2">
                  <c:v>Bedford Hospital South Wing (131)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Luton &amp; Dunstable Hospital (164)</c:v>
                </c:pt>
                <c:pt idx="2">
                  <c:v>Bedford Hospital South Wing (131)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4.2851879745449928</c:v>
                </c:pt>
                <c:pt idx="1">
                  <c:v>4.3761152116444233</c:v>
                </c:pt>
                <c:pt idx="2">
                  <c:v>4.1204231667415083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Luton &amp; Dunstable Hospital (80)</c:v>
                </c:pt>
                <c:pt idx="2">
                  <c:v>Bedford Hospital South Wing (63)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Luton &amp; Dunstable Hospital (80)</c:v>
                </c:pt>
                <c:pt idx="2">
                  <c:v>Bedford Hospital South Wing (63)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Luton &amp; Dunstable Hospital (80)</c:v>
                </c:pt>
                <c:pt idx="2">
                  <c:v>Bedford Hospital South Wing (63)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Luton &amp; Dunstable Hospital (80)</c:v>
                </c:pt>
                <c:pt idx="2">
                  <c:v>Bedford Hospital South Wing (63)</c:v>
                </c:pt>
              </c:strCache>
            </c:strRef>
          </c:cat>
          <c:val>
            <c:numRef>
              <c:f>Sheet1!$G$2:$G$4</c:f>
              <c:numCache>
                <c:formatCode>0.0;;</c:formatCode>
                <c:ptCount val="3"/>
                <c:pt idx="0">
                  <c:v>8.0216646819740642</c:v>
                </c:pt>
                <c:pt idx="1">
                  <c:v>7.6923704594919577</c:v>
                </c:pt>
                <c:pt idx="2">
                  <c:v>8.3282571504351957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Luton &amp; Dunstable Hospital (80)</c:v>
                </c:pt>
                <c:pt idx="2">
                  <c:v>Bedford Hospital South Wing (63)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Luton &amp; Dunstable Hospital (80)</c:v>
                </c:pt>
                <c:pt idx="2">
                  <c:v>Bedford Hospital South Wing (63)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Luton &amp; Dunstable Hospital (80)</c:v>
                </c:pt>
                <c:pt idx="2">
                  <c:v>Bedford Hospital South Wing (63)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1.9783353180259358</c:v>
                </c:pt>
                <c:pt idx="1">
                  <c:v>2.3076295405080423</c:v>
                </c:pt>
                <c:pt idx="2">
                  <c:v>1.6717428495648043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Luton &amp; Dunstable Hospital (230)</c:v>
                </c:pt>
                <c:pt idx="2">
                  <c:v>Bedford Hospital South Wing (184)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Luton &amp; Dunstable Hospital (230)</c:v>
                </c:pt>
                <c:pt idx="2">
                  <c:v>Bedford Hospital South Wing (184)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Luton &amp; Dunstable Hospital (230)</c:v>
                </c:pt>
                <c:pt idx="2">
                  <c:v>Bedford Hospital South Wing (184)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Luton &amp; Dunstable Hospital (230)</c:v>
                </c:pt>
                <c:pt idx="2">
                  <c:v>Bedford Hospital South Wing (184)</c:v>
                </c:pt>
              </c:strCache>
            </c:strRef>
          </c:cat>
          <c:val>
            <c:numRef>
              <c:f>Sheet1!$G$2:$G$4</c:f>
              <c:numCache>
                <c:formatCode>0.0;;</c:formatCode>
                <c:ptCount val="3"/>
                <c:pt idx="0">
                  <c:v>6.7001050120489758</c:v>
                </c:pt>
                <c:pt idx="1">
                  <c:v>6.4761610108462744</c:v>
                </c:pt>
                <c:pt idx="2">
                  <c:v>6.9609715430848738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Luton &amp; Dunstable Hospital (230)</c:v>
                </c:pt>
                <c:pt idx="2">
                  <c:v>Bedford Hospital South Wing (184)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Luton &amp; Dunstable Hospital (230)</c:v>
                </c:pt>
                <c:pt idx="2">
                  <c:v>Bedford Hospital South Wing (184)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Luton &amp; Dunstable Hospital (230)</c:v>
                </c:pt>
                <c:pt idx="2">
                  <c:v>Bedford Hospital South Wing (184)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3.2998949879510242</c:v>
                </c:pt>
                <c:pt idx="1">
                  <c:v>3.5238389891537256</c:v>
                </c:pt>
                <c:pt idx="2">
                  <c:v>3.0390284569151262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Luton &amp; Dunstable Hospital (215)</c:v>
                </c:pt>
                <c:pt idx="2">
                  <c:v>Bedford Hospital South Wing (173)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Luton &amp; Dunstable Hospital (215)</c:v>
                </c:pt>
                <c:pt idx="2">
                  <c:v>Bedford Hospital South Wing (173)</c:v>
                </c:pt>
              </c:strCache>
            </c:strRef>
          </c:cat>
          <c:val>
            <c:numRef>
              <c:f>Sheet1!$E$2:$E$4</c:f>
              <c:numCache>
                <c:formatCode>0.0;;</c:formatCode>
                <c:ptCount val="3"/>
                <c:pt idx="0">
                  <c:v>0</c:v>
                </c:pt>
                <c:pt idx="1">
                  <c:v>7.2964145222454526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Luton &amp; Dunstable Hospital (215)</c:v>
                </c:pt>
                <c:pt idx="2">
                  <c:v>Bedford Hospital South Wing (173)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Luton &amp; Dunstable Hospital (215)</c:v>
                </c:pt>
                <c:pt idx="2">
                  <c:v>Bedford Hospital South Wing (173)</c:v>
                </c:pt>
              </c:strCache>
            </c:strRef>
          </c:cat>
          <c:val>
            <c:numRef>
              <c:f>Sheet1!$G$2:$G$4</c:f>
              <c:numCache>
                <c:formatCode>0.0;;</c:formatCode>
                <c:ptCount val="3"/>
                <c:pt idx="0">
                  <c:v>7.4108377573832804</c:v>
                </c:pt>
                <c:pt idx="1">
                  <c:v>0</c:v>
                </c:pt>
                <c:pt idx="2">
                  <c:v>7.4229955630153501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Luton &amp; Dunstable Hospital (215)</c:v>
                </c:pt>
                <c:pt idx="2">
                  <c:v>Bedford Hospital South Wing (173)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Luton &amp; Dunstable Hospital (215)</c:v>
                </c:pt>
                <c:pt idx="2">
                  <c:v>Bedford Hospital South Wing (173)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Luton &amp; Dunstable Hospital (215)</c:v>
                </c:pt>
                <c:pt idx="2">
                  <c:v>Bedford Hospital South Wing (173)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2.5891622426167196</c:v>
                </c:pt>
                <c:pt idx="1">
                  <c:v>2.7035854777545474</c:v>
                </c:pt>
                <c:pt idx="2">
                  <c:v>2.5770044369846499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(281)</c:v>
                </c:pt>
                <c:pt idx="1">
                  <c:v>Luton &amp; Dunstable Hospital (153)</c:v>
                </c:pt>
                <c:pt idx="2">
                  <c:v>Bedford Hospital South Wing (128)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(281)</c:v>
                </c:pt>
                <c:pt idx="1">
                  <c:v>Luton &amp; Dunstable Hospital (153)</c:v>
                </c:pt>
                <c:pt idx="2">
                  <c:v>Bedford Hospital South Wing (128)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(281)</c:v>
                </c:pt>
                <c:pt idx="1">
                  <c:v>Luton &amp; Dunstable Hospital (153)</c:v>
                </c:pt>
                <c:pt idx="2">
                  <c:v>Bedford Hospital South Wing (128)</c:v>
                </c:pt>
              </c:strCache>
            </c:strRef>
          </c:cat>
          <c:val>
            <c:numRef>
              <c:f>Sheet1!$F$2:$F$4</c:f>
              <c:numCache>
                <c:formatCode>0.0;;</c:formatCode>
                <c:ptCount val="3"/>
                <c:pt idx="0">
                  <c:v>0</c:v>
                </c:pt>
                <c:pt idx="1">
                  <c:v>8.633449202450219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(281)</c:v>
                </c:pt>
                <c:pt idx="1">
                  <c:v>Luton &amp; Dunstable Hospital (153)</c:v>
                </c:pt>
                <c:pt idx="2">
                  <c:v>Bedford Hospital South Wing (128)</c:v>
                </c:pt>
              </c:strCache>
            </c:strRef>
          </c:cat>
          <c:val>
            <c:numRef>
              <c:f>Sheet1!$G$2:$G$4</c:f>
              <c:numCache>
                <c:formatCode>0.0;;</c:formatCode>
                <c:ptCount val="3"/>
                <c:pt idx="0">
                  <c:v>8.8282122012920041</c:v>
                </c:pt>
                <c:pt idx="1">
                  <c:v>0</c:v>
                </c:pt>
                <c:pt idx="2">
                  <c:v>9.0314025361444017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(281)</c:v>
                </c:pt>
                <c:pt idx="1">
                  <c:v>Luton &amp; Dunstable Hospital (153)</c:v>
                </c:pt>
                <c:pt idx="2">
                  <c:v>Bedford Hospital South Wing (128)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(281)</c:v>
                </c:pt>
                <c:pt idx="1">
                  <c:v>Luton &amp; Dunstable Hospital (153)</c:v>
                </c:pt>
                <c:pt idx="2">
                  <c:v>Bedford Hospital South Wing (128)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(281)</c:v>
                </c:pt>
                <c:pt idx="1">
                  <c:v>Luton &amp; Dunstable Hospital (153)</c:v>
                </c:pt>
                <c:pt idx="2">
                  <c:v>Bedford Hospital South Wing (128)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1.1717877987079959</c:v>
                </c:pt>
                <c:pt idx="1">
                  <c:v>1.366550797549781</c:v>
                </c:pt>
                <c:pt idx="2">
                  <c:v>0.96859746385559831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Luton &amp; Dunstable Hospital (185)</c:v>
                </c:pt>
                <c:pt idx="2">
                  <c:v>Bedford Hospital South Wing (146)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Luton &amp; Dunstable Hospital (185)</c:v>
                </c:pt>
                <c:pt idx="2">
                  <c:v>Bedford Hospital South Wing (146)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Luton &amp; Dunstable Hospital (185)</c:v>
                </c:pt>
                <c:pt idx="2">
                  <c:v>Bedford Hospital South Wing (146)</c:v>
                </c:pt>
              </c:strCache>
            </c:strRef>
          </c:cat>
          <c:val>
            <c:numRef>
              <c:f>Sheet1!$F$2:$F$4</c:f>
              <c:numCache>
                <c:formatCode>0.0;;</c:formatCode>
                <c:ptCount val="3"/>
                <c:pt idx="0">
                  <c:v>0</c:v>
                </c:pt>
                <c:pt idx="1">
                  <c:v>0</c:v>
                </c:pt>
                <c:pt idx="2">
                  <c:v>3.8962619860966492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Luton &amp; Dunstable Hospital (185)</c:v>
                </c:pt>
                <c:pt idx="2">
                  <c:v>Bedford Hospital South Wing (146)</c:v>
                </c:pt>
              </c:strCache>
            </c:strRef>
          </c:cat>
          <c:val>
            <c:numRef>
              <c:f>Sheet1!$G$2:$G$4</c:f>
              <c:numCache>
                <c:formatCode>0.0;;</c:formatCode>
                <c:ptCount val="3"/>
                <c:pt idx="0">
                  <c:v>4.0627101618366943</c:v>
                </c:pt>
                <c:pt idx="1">
                  <c:v>4.0886837169422066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Luton &amp; Dunstable Hospital (185)</c:v>
                </c:pt>
                <c:pt idx="2">
                  <c:v>Bedford Hospital South Wing (146)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Luton &amp; Dunstable Hospital (185)</c:v>
                </c:pt>
                <c:pt idx="2">
                  <c:v>Bedford Hospital South Wing (146)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(331)</c:v>
                </c:pt>
                <c:pt idx="1">
                  <c:v>Luton &amp; Dunstable Hospital (185)</c:v>
                </c:pt>
                <c:pt idx="2">
                  <c:v>Bedford Hospital South Wing (146)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5.9372898381633057</c:v>
                </c:pt>
                <c:pt idx="1">
                  <c:v>5.9113162830577934</c:v>
                </c:pt>
                <c:pt idx="2">
                  <c:v>6.1037380139033512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Luton &amp; Dunstable Hospital (205)</c:v>
                </c:pt>
                <c:pt idx="2">
                  <c:v>Bedford Hospital South Wing (164)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Luton &amp; Dunstable Hospital (205)</c:v>
                </c:pt>
                <c:pt idx="2">
                  <c:v>Bedford Hospital South Wing (164)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Luton &amp; Dunstable Hospital (205)</c:v>
                </c:pt>
                <c:pt idx="2">
                  <c:v>Bedford Hospital South Wing (164)</c:v>
                </c:pt>
              </c:strCache>
            </c:strRef>
          </c:cat>
          <c:val>
            <c:numRef>
              <c:f>Sheet1!$F$2:$F$4</c:f>
              <c:numCache>
                <c:formatCode>0.0;;</c:formatCode>
                <c:ptCount val="3"/>
                <c:pt idx="0">
                  <c:v>0</c:v>
                </c:pt>
                <c:pt idx="1">
                  <c:v>6.0788684272713436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Luton &amp; Dunstable Hospital (205)</c:v>
                </c:pt>
                <c:pt idx="2">
                  <c:v>Bedford Hospital South Wing (164)</c:v>
                </c:pt>
              </c:strCache>
            </c:strRef>
          </c:cat>
          <c:val>
            <c:numRef>
              <c:f>Sheet1!$G$2:$G$4</c:f>
              <c:numCache>
                <c:formatCode>0.0;;</c:formatCode>
                <c:ptCount val="3"/>
                <c:pt idx="0">
                  <c:v>6.2831286317139403</c:v>
                </c:pt>
                <c:pt idx="1">
                  <c:v>0</c:v>
                </c:pt>
                <c:pt idx="2">
                  <c:v>6.4545895908762159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Luton &amp; Dunstable Hospital (205)</c:v>
                </c:pt>
                <c:pt idx="2">
                  <c:v>Bedford Hospital South Wing (164)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Luton &amp; Dunstable Hospital (205)</c:v>
                </c:pt>
                <c:pt idx="2">
                  <c:v>Bedford Hospital South Wing (164)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Luton &amp; Dunstable Hospital (205)</c:v>
                </c:pt>
                <c:pt idx="2">
                  <c:v>Bedford Hospital South Wing (164)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3.7168713682860597</c:v>
                </c:pt>
                <c:pt idx="1">
                  <c:v>3.9211315727286564</c:v>
                </c:pt>
                <c:pt idx="2">
                  <c:v>3.5454104091237841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Luton &amp; Dunstable Hospital (206)</c:v>
                </c:pt>
                <c:pt idx="2">
                  <c:v>Bedford Hospital South Wing (165)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Luton &amp; Dunstable Hospital (206)</c:v>
                </c:pt>
                <c:pt idx="2">
                  <c:v>Bedford Hospital South Wing (165)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Luton &amp; Dunstable Hospital (206)</c:v>
                </c:pt>
                <c:pt idx="2">
                  <c:v>Bedford Hospital South Wing (165)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Luton &amp; Dunstable Hospital (206)</c:v>
                </c:pt>
                <c:pt idx="2">
                  <c:v>Bedford Hospital South Wing (165)</c:v>
                </c:pt>
              </c:strCache>
            </c:strRef>
          </c:cat>
          <c:val>
            <c:numRef>
              <c:f>Sheet1!$G$2:$G$4</c:f>
              <c:numCache>
                <c:formatCode>0.0;;</c:formatCode>
                <c:ptCount val="3"/>
                <c:pt idx="0">
                  <c:v>6.960770018790341</c:v>
                </c:pt>
                <c:pt idx="1">
                  <c:v>6.8788498556024971</c:v>
                </c:pt>
                <c:pt idx="2">
                  <c:v>7.056241886077709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Luton &amp; Dunstable Hospital (206)</c:v>
                </c:pt>
                <c:pt idx="2">
                  <c:v>Bedford Hospital South Wing (165)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Luton &amp; Dunstable Hospital (206)</c:v>
                </c:pt>
                <c:pt idx="2">
                  <c:v>Bedford Hospital South Wing (165)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Luton &amp; Dunstable Hospital (206)</c:v>
                </c:pt>
                <c:pt idx="2">
                  <c:v>Bedford Hospital South Wing (165)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3.039229981209659</c:v>
                </c:pt>
                <c:pt idx="1">
                  <c:v>3.1211501443975029</c:v>
                </c:pt>
                <c:pt idx="2">
                  <c:v>2.943758113922291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0.12749133020614423</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0.60156573678549918</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0.16771202979395117</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1.750889704797709</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0.16771202979395117</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0.60156573678549918</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1.1071045340313805</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5.9373342559699251</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(219)</c:v>
                </c:pt>
                <c:pt idx="1">
                  <c:v>Luton &amp; Dunstable Hospital (117)</c:v>
                </c:pt>
                <c:pt idx="2">
                  <c:v>Bedford Hospital South Wing (102)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(219)</c:v>
                </c:pt>
                <c:pt idx="1">
                  <c:v>Luton &amp; Dunstable Hospital (117)</c:v>
                </c:pt>
                <c:pt idx="2">
                  <c:v>Bedford Hospital South Wing (102)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(219)</c:v>
                </c:pt>
                <c:pt idx="1">
                  <c:v>Luton &amp; Dunstable Hospital (117)</c:v>
                </c:pt>
                <c:pt idx="2">
                  <c:v>Bedford Hospital South Wing (102)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(219)</c:v>
                </c:pt>
                <c:pt idx="1">
                  <c:v>Luton &amp; Dunstable Hospital (117)</c:v>
                </c:pt>
                <c:pt idx="2">
                  <c:v>Bedford Hospital South Wing (102)</c:v>
                </c:pt>
              </c:strCache>
            </c:strRef>
          </c:cat>
          <c:val>
            <c:numRef>
              <c:f>Sheet1!$G$2:$G$4</c:f>
              <c:numCache>
                <c:formatCode>0.0;;</c:formatCode>
                <c:ptCount val="3"/>
                <c:pt idx="0">
                  <c:v>7.4597993056771212</c:v>
                </c:pt>
                <c:pt idx="1">
                  <c:v>7.6469023278663384</c:v>
                </c:pt>
                <c:pt idx="2">
                  <c:v>7.0752761391718773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(219)</c:v>
                </c:pt>
                <c:pt idx="1">
                  <c:v>Luton &amp; Dunstable Hospital (117)</c:v>
                </c:pt>
                <c:pt idx="2">
                  <c:v>Bedford Hospital South Wing (102)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(219)</c:v>
                </c:pt>
                <c:pt idx="1">
                  <c:v>Luton &amp; Dunstable Hospital (117)</c:v>
                </c:pt>
                <c:pt idx="2">
                  <c:v>Bedford Hospital South Wing (102)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(219)</c:v>
                </c:pt>
                <c:pt idx="1">
                  <c:v>Luton &amp; Dunstable Hospital (117)</c:v>
                </c:pt>
                <c:pt idx="2">
                  <c:v>Bedford Hospital South Wing (102)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2.5402006943228788</c:v>
                </c:pt>
                <c:pt idx="1">
                  <c:v>2.3530976721336616</c:v>
                </c:pt>
                <c:pt idx="2">
                  <c:v>2.9247238608281227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(125)</c:v>
                </c:pt>
                <c:pt idx="2">
                  <c:v>Bedford Hospital South Wing (106)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(125)</c:v>
                </c:pt>
                <c:pt idx="2">
                  <c:v>Bedford Hospital South Wing (106)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(125)</c:v>
                </c:pt>
                <c:pt idx="2">
                  <c:v>Bedford Hospital South Wing (106)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(125)</c:v>
                </c:pt>
                <c:pt idx="2">
                  <c:v>Bedford Hospital South Wing (106)</c:v>
                </c:pt>
              </c:strCache>
            </c:strRef>
          </c:cat>
          <c:val>
            <c:numRef>
              <c:f>Sheet1!$G$2:$G$4</c:f>
              <c:numCache>
                <c:formatCode>0.0;;</c:formatCode>
                <c:ptCount val="3"/>
                <c:pt idx="0">
                  <c:v>6.3543161593649033</c:v>
                </c:pt>
                <c:pt idx="1">
                  <c:v>6.2452506607122684</c:v>
                </c:pt>
                <c:pt idx="2">
                  <c:v>6.5736787727939223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(125)</c:v>
                </c:pt>
                <c:pt idx="2">
                  <c:v>Bedford Hospital South Wing (106)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(125)</c:v>
                </c:pt>
                <c:pt idx="2">
                  <c:v>Bedford Hospital South Wing (106)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(125)</c:v>
                </c:pt>
                <c:pt idx="2">
                  <c:v>Bedford Hospital South Wing (106)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3.6456838406350967</c:v>
                </c:pt>
                <c:pt idx="1">
                  <c:v>3.7547493392877316</c:v>
                </c:pt>
                <c:pt idx="2">
                  <c:v>3.4263212272060777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Luton &amp; Dunstable Hospital (226)</c:v>
                </c:pt>
                <c:pt idx="2">
                  <c:v>Bedford Hospital South Wing (180)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Luton &amp; Dunstable Hospital (226)</c:v>
                </c:pt>
                <c:pt idx="2">
                  <c:v>Bedford Hospital South Wing (180)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Luton &amp; Dunstable Hospital (226)</c:v>
                </c:pt>
                <c:pt idx="2">
                  <c:v>Bedford Hospital South Wing (180)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Luton &amp; Dunstable Hospital (226)</c:v>
                </c:pt>
                <c:pt idx="2">
                  <c:v>Bedford Hospital South Wing (180)</c:v>
                </c:pt>
              </c:strCache>
            </c:strRef>
          </c:cat>
          <c:val>
            <c:numRef>
              <c:f>Sheet1!$G$2:$G$4</c:f>
              <c:numCache>
                <c:formatCode>0.0;;</c:formatCode>
                <c:ptCount val="3"/>
                <c:pt idx="0">
                  <c:v>8.7799276189244111</c:v>
                </c:pt>
                <c:pt idx="1">
                  <c:v>8.737693932407387</c:v>
                </c:pt>
                <c:pt idx="2">
                  <c:v>8.8215022294407426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Luton &amp; Dunstable Hospital (226)</c:v>
                </c:pt>
                <c:pt idx="2">
                  <c:v>Bedford Hospital South Wing (180)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Luton &amp; Dunstable Hospital (226)</c:v>
                </c:pt>
                <c:pt idx="2">
                  <c:v>Bedford Hospital South Wing (180)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Luton &amp; Dunstable Hospital (226)</c:v>
                </c:pt>
                <c:pt idx="2">
                  <c:v>Bedford Hospital South Wing (180)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1.2200723810755889</c:v>
                </c:pt>
                <c:pt idx="1">
                  <c:v>1.262306067592613</c:v>
                </c:pt>
                <c:pt idx="2">
                  <c:v>1.1784977705592574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Luton &amp; Dunstable Hospital (220)</c:v>
                </c:pt>
                <c:pt idx="2">
                  <c:v>Bedford Hospital South Wing (172)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Luton &amp; Dunstable Hospital (220)</c:v>
                </c:pt>
                <c:pt idx="2">
                  <c:v>Bedford Hospital South Wing (172)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Luton &amp; Dunstable Hospital (220)</c:v>
                </c:pt>
                <c:pt idx="2">
                  <c:v>Bedford Hospital South Wing (172)</c:v>
                </c:pt>
              </c:strCache>
            </c:strRef>
          </c:cat>
          <c:val>
            <c:numRef>
              <c:f>Sheet1!$F$2:$F$4</c:f>
              <c:numCache>
                <c:formatCode>0.0;;</c:formatCode>
                <c:ptCount val="3"/>
                <c:pt idx="0">
                  <c:v>0</c:v>
                </c:pt>
                <c:pt idx="1">
                  <c:v>8.7765300599363236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Luton &amp; Dunstable Hospital (220)</c:v>
                </c:pt>
                <c:pt idx="2">
                  <c:v>Bedford Hospital South Wing (172)</c:v>
                </c:pt>
              </c:strCache>
            </c:strRef>
          </c:cat>
          <c:val>
            <c:numRef>
              <c:f>Sheet1!$G$2:$G$4</c:f>
              <c:numCache>
                <c:formatCode>0.0;;</c:formatCode>
                <c:ptCount val="3"/>
                <c:pt idx="0">
                  <c:v>8.8530781487429913</c:v>
                </c:pt>
                <c:pt idx="1">
                  <c:v>0</c:v>
                </c:pt>
                <c:pt idx="2">
                  <c:v>8.9541671772894986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Luton &amp; Dunstable Hospital (220)</c:v>
                </c:pt>
                <c:pt idx="2">
                  <c:v>Bedford Hospital South Wing (172)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Luton &amp; Dunstable Hospital (220)</c:v>
                </c:pt>
                <c:pt idx="2">
                  <c:v>Bedford Hospital South Wing (172)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Luton &amp; Dunstable Hospital (220)</c:v>
                </c:pt>
                <c:pt idx="2">
                  <c:v>Bedford Hospital South Wing (172)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1.1469218512570087</c:v>
                </c:pt>
                <c:pt idx="1">
                  <c:v>1.2234699400636764</c:v>
                </c:pt>
                <c:pt idx="2">
                  <c:v>1.0458328227105014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Luton &amp; Dunstable Hospital (228)</c:v>
                </c:pt>
                <c:pt idx="2">
                  <c:v>Bedford Hospital South Wing (180)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Luton &amp; Dunstable Hospital (228)</c:v>
                </c:pt>
                <c:pt idx="2">
                  <c:v>Bedford Hospital South Wing (180)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Luton &amp; Dunstable Hospital (228)</c:v>
                </c:pt>
                <c:pt idx="2">
                  <c:v>Bedford Hospital South Wing (180)</c:v>
                </c:pt>
              </c:strCache>
            </c:strRef>
          </c:cat>
          <c:val>
            <c:numRef>
              <c:f>Sheet1!$F$2:$F$4</c:f>
              <c:numCache>
                <c:formatCode>0.0;;</c:formatCode>
                <c:ptCount val="3"/>
                <c:pt idx="0">
                  <c:v>7.7302571207212436</c:v>
                </c:pt>
                <c:pt idx="1">
                  <c:v>0</c:v>
                </c:pt>
                <c:pt idx="2">
                  <c:v>7.6099312896460871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Luton &amp; Dunstable Hospital (228)</c:v>
                </c:pt>
                <c:pt idx="2">
                  <c:v>Bedford Hospital South Wing (180)</c:v>
                </c:pt>
              </c:strCache>
            </c:strRef>
          </c:cat>
          <c:val>
            <c:numRef>
              <c:f>Sheet1!$G$2:$G$4</c:f>
              <c:numCache>
                <c:formatCode>0.0;;</c:formatCode>
                <c:ptCount val="3"/>
                <c:pt idx="0">
                  <c:v>0</c:v>
                </c:pt>
                <c:pt idx="1">
                  <c:v>7.7579708367247786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Luton &amp; Dunstable Hospital (228)</c:v>
                </c:pt>
                <c:pt idx="2">
                  <c:v>Bedford Hospital South Wing (180)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Luton &amp; Dunstable Hospital (228)</c:v>
                </c:pt>
                <c:pt idx="2">
                  <c:v>Bedford Hospital South Wing (180)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Luton &amp; Dunstable Hospital (228)</c:v>
                </c:pt>
                <c:pt idx="2">
                  <c:v>Bedford Hospital South Wing (180)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2.2697428792787564</c:v>
                </c:pt>
                <c:pt idx="1">
                  <c:v>2.2420291632752214</c:v>
                </c:pt>
                <c:pt idx="2">
                  <c:v>2.3900687103539129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6.4709901152316993</c:v>
                </c:pt>
                <c:pt idx="1">
                  <c:v>5.7105385102062254</c:v>
                </c:pt>
                <c:pt idx="2">
                  <c:v>5.6918335576965404</c:v>
                </c:pt>
                <c:pt idx="3">
                  <c:v>5.778479401993506</c:v>
                </c:pt>
                <c:pt idx="4">
                  <c:v>5.9373342559699251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6.1788190361741222</c:v>
                </c:pt>
                <c:pt idx="1">
                  <c:v>6.2571067043283897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8.1280904655088762</c:v>
                </c:pt>
                <c:pt idx="1">
                  <c:v>8.4622119088665695</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8.3257143222887979</c:v>
                </c:pt>
                <c:pt idx="1">
                  <c:v>8.4710222356940257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9.1483156719021874</c:v>
                </c:pt>
                <c:pt idx="1">
                  <c:v>8.9024769168510591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6.3330904720468872E-2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0.47851537341976424</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0.13340650847682056</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1.3927449481831813</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0.13340650847682234</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0.47851537341976424</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0.27678727965903427</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7.5942049613092308</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3.4077337536861729</c:v>
                </c:pt>
                <c:pt idx="1">
                  <c:v>3.5610560659735029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6.2034601043668687</c:v>
                </c:pt>
                <c:pt idx="1">
                  <c:v>5.7072882132059544</c:v>
                </c:pt>
                <c:pt idx="2">
                  <c:v>7.5318853433328554</c:v>
                </c:pt>
                <c:pt idx="3">
                  <c:v>6.7337906763726947</c:v>
                </c:pt>
                <c:pt idx="4">
                  <c:v>6.1418300876660554</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8.7918185137213545</c:v>
                </c:pt>
                <c:pt idx="1">
                  <c:v>8.6536072678227143</c:v>
                </c:pt>
                <c:pt idx="2">
                  <c:v>8.6700225020217037</c:v>
                </c:pt>
                <c:pt idx="3">
                  <c:v>8.7125994793167525</c:v>
                </c:pt>
                <c:pt idx="4">
                  <c:v>8.7660645927168392</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8.0492740081595571</c:v>
                </c:pt>
                <c:pt idx="1">
                  <c:v>7.7424110845735132</c:v>
                </c:pt>
                <c:pt idx="2">
                  <c:v>7.8620129594434927</c:v>
                </c:pt>
                <c:pt idx="3">
                  <c:v>7.7024397586634246</c:v>
                </c:pt>
                <c:pt idx="4">
                  <c:v>8.1646926943793314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7.9747000653498219</c:v>
                </c:pt>
                <c:pt idx="1">
                  <c:v>7.9114544251030781</c:v>
                </c:pt>
                <c:pt idx="2">
                  <c:v>7.950710762003296</c:v>
                </c:pt>
                <c:pt idx="3">
                  <c:v>7.7414190226832531</c:v>
                </c:pt>
                <c:pt idx="4">
                  <c:v>8.0026741311473515</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9.2119013887473749</c:v>
                </c:pt>
                <c:pt idx="1">
                  <c:v>9.3317218989467552</c:v>
                </c:pt>
                <c:pt idx="2">
                  <c:v>9.4872485473033521</c:v>
                </c:pt>
                <c:pt idx="3">
                  <c:v>9.2922095689828179</c:v>
                </c:pt>
                <c:pt idx="4">
                  <c:v>9.2651828050851979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8.5790049382227931</c:v>
                </c:pt>
                <c:pt idx="1">
                  <c:v>8.2438729688930046</c:v>
                </c:pt>
                <c:pt idx="2">
                  <c:v>8.4493524531322759</c:v>
                </c:pt>
                <c:pt idx="3">
                  <c:v>8.5134011186028875</c:v>
                </c:pt>
                <c:pt idx="4">
                  <c:v>8.2420520232682506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9.0680407063140365</c:v>
                </c:pt>
                <c:pt idx="1">
                  <c:v>8.5348278285292363</c:v>
                </c:pt>
                <c:pt idx="2">
                  <c:v>8.8808558210511315</c:v>
                </c:pt>
                <c:pt idx="3">
                  <c:v>8.8331271030181497</c:v>
                </c:pt>
                <c:pt idx="4">
                  <c:v>8.8300737446028013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8.3973340798669973</c:v>
                </c:pt>
                <c:pt idx="1">
                  <c:v>8.1162633265829918</c:v>
                </c:pt>
                <c:pt idx="2">
                  <c:v>8.2046421487538126</c:v>
                </c:pt>
                <c:pt idx="3">
                  <c:v>8.5657026348589635</c:v>
                </c:pt>
                <c:pt idx="4">
                  <c:v>8.2907996904081163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8.8140283654805813</c:v>
                </c:pt>
                <c:pt idx="1">
                  <c:v>8.4521664034055686</c:v>
                </c:pt>
                <c:pt idx="2">
                  <c:v>8.3246067897992528</c:v>
                </c:pt>
                <c:pt idx="3">
                  <c:v>8.5332915611657736</c:v>
                </c:pt>
                <c:pt idx="4">
                  <c:v>8.5528256811765644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4.2084611986688003E-3</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0.69294414631716439</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0.19318764717832959</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2.0168515219462666</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0.19318764717833048</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0.6929441463171635</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0.19114512389710825</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6.573776679782398</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8.9138131585170282</c:v>
                </c:pt>
                <c:pt idx="1">
                  <c:v>8.6678240583988462</c:v>
                </c:pt>
                <c:pt idx="2">
                  <c:v>8.9491023179080162</c:v>
                </c:pt>
                <c:pt idx="3">
                  <c:v>8.7637506831748819</c:v>
                </c:pt>
                <c:pt idx="4">
                  <c:v>8.8464853150064844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8.5536760845500783</c:v>
                </c:pt>
                <c:pt idx="1">
                  <c:v>8.2288898120247715</c:v>
                </c:pt>
                <c:pt idx="2">
                  <c:v>8.2742862013792262</c:v>
                </c:pt>
                <c:pt idx="3">
                  <c:v>8.534618328067161</c:v>
                </c:pt>
                <c:pt idx="4">
                  <c:v>8.3906364403216305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7.6332031227695598</c:v>
                </c:pt>
                <c:pt idx="1">
                  <c:v>7.0864969435978704</c:v>
                </c:pt>
                <c:pt idx="2">
                  <c:v>7.1572757681275254</c:v>
                </c:pt>
                <c:pt idx="3">
                  <c:v>7.2592275969819147</c:v>
                </c:pt>
                <c:pt idx="4">
                  <c:v>7.3804375131226267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7.6060172280447897</c:v>
                </c:pt>
                <c:pt idx="1">
                  <c:v>7.2915081679806208</c:v>
                </c:pt>
                <c:pt idx="2">
                  <c:v>7.6988937023159361</c:v>
                </c:pt>
                <c:pt idx="3">
                  <c:v>7.6073007914990134</c:v>
                </c:pt>
                <c:pt idx="4">
                  <c:v>7.3551053812974434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6.9115584263021912</c:v>
                </c:pt>
                <c:pt idx="1">
                  <c:v>6.4422963589188544</c:v>
                </c:pt>
                <c:pt idx="2">
                  <c:v>6.7603319365118102</c:v>
                </c:pt>
                <c:pt idx="3">
                  <c:v>6.9240553846728297</c:v>
                </c:pt>
                <c:pt idx="4">
                  <c:v>6.9332461219086596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8.704898133190456</c:v>
                </c:pt>
                <c:pt idx="1">
                  <c:v>8.5053070262162009</c:v>
                </c:pt>
                <c:pt idx="2">
                  <c:v>8.479091040094211</c:v>
                </c:pt>
                <c:pt idx="3">
                  <c:v>8.6544983310660317</c:v>
                </c:pt>
                <c:pt idx="4">
                  <c:v>8.5160073043344706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7.4422900508198921</c:v>
                </c:pt>
                <c:pt idx="1">
                  <c:v>6.9535614408305007</c:v>
                </c:pt>
                <c:pt idx="2">
                  <c:v>7.4258839942415618</c:v>
                </c:pt>
                <c:pt idx="3">
                  <c:v>6.9758335947598082</c:v>
                </c:pt>
                <c:pt idx="4">
                  <c:v>7.3046635345998059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9.4241603221128223</c:v>
                </c:pt>
                <c:pt idx="1">
                  <c:v>9.1167330491393894</c:v>
                </c:pt>
                <c:pt idx="2">
                  <c:v>9.4272700537240031</c:v>
                </c:pt>
                <c:pt idx="3">
                  <c:v>9.5131233588774293</c:v>
                </c:pt>
                <c:pt idx="4">
                  <c:v>9.2276458901112921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8.9675431607516902</c:v>
                </c:pt>
                <c:pt idx="1">
                  <c:v>8.7783280239405403</c:v>
                </c:pt>
                <c:pt idx="2">
                  <c:v>8.894886024030157</c:v>
                </c:pt>
                <c:pt idx="3">
                  <c:v>8.6998225322267473</c:v>
                </c:pt>
                <c:pt idx="4">
                  <c:v>8.8629228694788509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8.0990601738463095</c:v>
                </c:pt>
                <c:pt idx="1">
                  <c:v>7.8653864501072883</c:v>
                </c:pt>
                <c:pt idx="2">
                  <c:v>8.0380830195351987</c:v>
                </c:pt>
                <c:pt idx="3">
                  <c:v>7.9469409967881326</c:v>
                </c:pt>
                <c:pt idx="4">
                  <c:v>7.9586079105925993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Sheet1!$B$2:$B$6</c:f>
              <c:numCache>
                <c:formatCode>0.0</c:formatCode>
                <c:ptCount val="5"/>
                <c:pt idx="0">
                  <c:v>6.7066892897533412</c:v>
                </c:pt>
                <c:pt idx="1">
                  <c:v>6.8537726213720536</c:v>
                </c:pt>
                <c:pt idx="2">
                  <c:v>7.0184764172064309</c:v>
                </c:pt>
                <c:pt idx="3">
                  <c:v>7.0894613146908307</c:v>
                </c:pt>
                <c:pt idx="4">
                  <c:v>7.1099686121338612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6.7217078071089116</c:v>
                </c:pt>
                <c:pt idx="1">
                  <c:v>6.3879315272787238</c:v>
                </c:pt>
                <c:pt idx="2">
                  <c:v>6.5348250009547391</c:v>
                </c:pt>
                <c:pt idx="3">
                  <c:v>6.2199532320119113</c:v>
                </c:pt>
                <c:pt idx="4">
                  <c:v>6.3418662751415793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5.2620602254479012</c:v>
                </c:pt>
                <c:pt idx="1">
                  <c:v>4.9099826691442052</c:v>
                </c:pt>
                <c:pt idx="2">
                  <c:v>5.7148120254550072</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8.6401046836581887</c:v>
                </c:pt>
                <c:pt idx="1">
                  <c:v>7.8628092982253799</c:v>
                </c:pt>
                <c:pt idx="2">
                  <c:v>8.1150720357041575</c:v>
                </c:pt>
                <c:pt idx="3">
                  <c:v>8.1943708280628496</c:v>
                </c:pt>
                <c:pt idx="4">
                  <c:v>8.0216646819740642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7.0178075649321743</c:v>
                </c:pt>
                <c:pt idx="1">
                  <c:v>6.6116005640850233</c:v>
                </c:pt>
                <c:pt idx="2">
                  <c:v>6.4059689401196058</c:v>
                </c:pt>
                <c:pt idx="3">
                  <c:v>6.7599351945471398</c:v>
                </c:pt>
                <c:pt idx="4">
                  <c:v>6.7001050120489758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7.0212875162794557</c:v>
                </c:pt>
                <c:pt idx="1">
                  <c:v>7.5755863389367644</c:v>
                </c:pt>
                <c:pt idx="2">
                  <c:v>7.7079791706314964</c:v>
                </c:pt>
                <c:pt idx="3">
                  <c:v>7.4216728102206186</c:v>
                </c:pt>
                <c:pt idx="4">
                  <c:v>7.4108377573832804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8.6601418536840509</c:v>
                </c:pt>
                <c:pt idx="1">
                  <c:v>8.7333247371688145</c:v>
                </c:pt>
                <c:pt idx="2">
                  <c:v>8.928770950263111</c:v>
                </c:pt>
                <c:pt idx="3">
                  <c:v>8.8282122012920041</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4.7060351241148126</c:v>
                </c:pt>
                <c:pt idx="1">
                  <c:v>4.536014564455134</c:v>
                </c:pt>
                <c:pt idx="2">
                  <c:v>4.063952425027904</c:v>
                </c:pt>
                <c:pt idx="3">
                  <c:v>3.553815800974272</c:v>
                </c:pt>
                <c:pt idx="4">
                  <c:v>4.0627101618366943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6.5661254471171731</c:v>
                </c:pt>
                <c:pt idx="1">
                  <c:v>6.1801158764262878</c:v>
                </c:pt>
                <c:pt idx="2">
                  <c:v>6.5217499558512264</c:v>
                </c:pt>
                <c:pt idx="3">
                  <c:v>6.4889078383222127</c:v>
                </c:pt>
                <c:pt idx="4">
                  <c:v>6.2831286317139403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7.3454822328647262</c:v>
                </c:pt>
                <c:pt idx="1">
                  <c:v>6.8649710264642598</c:v>
                </c:pt>
                <c:pt idx="2">
                  <c:v>7.3447669780274998</c:v>
                </c:pt>
                <c:pt idx="3">
                  <c:v>6.9031900342777064</c:v>
                </c:pt>
                <c:pt idx="4">
                  <c:v>6.960770018790341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8.2810390645247267</c:v>
                </c:pt>
                <c:pt idx="1">
                  <c:v>7.3786466853104438</c:v>
                </c:pt>
                <c:pt idx="2">
                  <c:v>7.8924270135168628</c:v>
                </c:pt>
                <c:pt idx="3">
                  <c:v>7.4418312267356974</c:v>
                </c:pt>
                <c:pt idx="4">
                  <c:v>7.4597993056771212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Sheet1!$B$2:$B$6</c:f>
              <c:numCache>
                <c:formatCode>0.0</c:formatCode>
                <c:ptCount val="5"/>
                <c:pt idx="0">
                  <c:v>8.7892133045872445</c:v>
                </c:pt>
                <c:pt idx="1">
                  <c:v>7.4321298237310716</c:v>
                </c:pt>
                <c:pt idx="2">
                  <c:v>7.4137062886853133</c:v>
                </c:pt>
                <c:pt idx="3">
                  <c:v>7.2469451932078686</c:v>
                </c:pt>
                <c:pt idx="4">
                  <c:v>7.2231097874423478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8.7819259837103516</c:v>
                </c:pt>
                <c:pt idx="1">
                  <c:v>8.7799276189244111</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9.1175105078528809</c:v>
                </c:pt>
                <c:pt idx="1">
                  <c:v>8.7911606469465031</c:v>
                </c:pt>
                <c:pt idx="2">
                  <c:v>9.1514361172848471</c:v>
                </c:pt>
                <c:pt idx="3">
                  <c:v>8.918430258462017</c:v>
                </c:pt>
                <c:pt idx="4">
                  <c:v>8.8530781487429913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8.0394883814260893</c:v>
                </c:pt>
                <c:pt idx="1">
                  <c:v>7.5852558690559677</c:v>
                </c:pt>
                <c:pt idx="2">
                  <c:v>7.9288078885728623</c:v>
                </c:pt>
                <c:pt idx="3">
                  <c:v>7.869963225153219</c:v>
                </c:pt>
                <c:pt idx="4">
                  <c:v>7.7302571207212436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7.2231097874423478</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0.79336734693877564</c:v>
                </c:pt>
                <c:pt idx="1">
                  <c:v>0.2066326530612245</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0.2902239331327694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0.11704245660615875</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1.221906577290417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0.11704245660615875</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0.41981920873518508</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1.2143517614836616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3.5610560659735029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0.28146946553301611</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0.22249232516037942</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6.2029196785070795E-2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0.64757597997759575</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6.2029196785070795E-2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3.0870812697907368E-2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8.9024769168510591</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0.1885131112480698</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0.31139858055723746</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8.6815596079787838E-2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0.90634245843143546</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8.6815596079787838E-2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0.31139858055723657</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7.6634875625273935E-2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8.4710222356940257</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0.1192807444866002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0.26988300470073678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7.524136392327474E-2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0.78550912316817278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7.5241363923275628E-2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0.2698830047007359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0.37619979376412971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8.4622119088665695</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5.6599761015656114E-2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0.15942593051852327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1.6643840085032693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0.15942593051852327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0.57184435411649659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1.3132923641167089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6.2571067043283897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1.1595563320263125E-2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0.26200706895647663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7.3045611922413656E-2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0.76258578500739205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7.3045611922413656E-2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0.26200706895647663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0.24130889994289184</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8.7660645927168392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0.19042686215014193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0.19968545417371075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2.0846877015331096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0.19968545417371075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0.71625110919555279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0.48198907788241918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6.1418300876660554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Sheet1!$B$2:$B$6</c:f>
              <c:numCache>
                <c:formatCode>0.0</c:formatCode>
                <c:ptCount val="5"/>
                <c:pt idx="0">
                  <c:v>7.1760018735335098</c:v>
                </c:pt>
                <c:pt idx="1">
                  <c:v>7.3198275813405278</c:v>
                </c:pt>
                <c:pt idx="2">
                  <c:v>7.6274109505687928</c:v>
                </c:pt>
                <c:pt idx="3">
                  <c:v>7.6744116624242924</c:v>
                </c:pt>
                <c:pt idx="4">
                  <c:v>7.7030211295856983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Sheet1!$B$2:$B$6</c:f>
              <c:numCache>
                <c:formatCode>0.0</c:formatCode>
                <c:ptCount val="5"/>
                <c:pt idx="0">
                  <c:v>8.9369512026119153</c:v>
                </c:pt>
                <c:pt idx="1">
                  <c:v>8.064710826510094</c:v>
                </c:pt>
                <c:pt idx="2">
                  <c:v>8.0579972687765231</c:v>
                </c:pt>
                <c:pt idx="3">
                  <c:v>7.8861345667161364</c:v>
                </c:pt>
                <c:pt idx="4">
                  <c:v>7.8309161023173557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7.8309161023173557</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5.9665871121718367E-2</c:v>
                </c:pt>
                <c:pt idx="1">
                  <c:v>0.1217183770883055</c:v>
                </c:pt>
                <c:pt idx="2">
                  <c:v>0.25775656324582341</c:v>
                </c:pt>
                <c:pt idx="3">
                  <c:v>0.56085918854415284</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0.18256611700789094</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5.655494092529878E-2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0.59042552846807794</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5.655494092529878E-2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0.11936671368930973</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9.2651828050851979</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0.55660108070231562</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0.18494380062340721</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1.9307869380360998</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0.18494380062340721</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0.66337431979457495</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0.34141269046090983</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6.1920394653293416</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6.3800046451114589E-2</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0.46177620279735265</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0.12873975285813533</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1.3440246841830339</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0.12873975285813621</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0.46177620279735265</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0.12425315499531386</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7.5299914156455561</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0.4155874226081524</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0.35781806790696713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9.9757002096390046E-2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1.0414488940754083</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9.9757002096390934E-2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0.35781806790696535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0.47060432019135767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8.0026741311473515</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0.29604334222869433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0.10882622840193346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1.1361303250280068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0.10882622840193434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0.39034844638531041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0.45369924442569953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8.1646926943793314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Sheet1!$B$2:$B$6</c:f>
              <c:numCache>
                <c:formatCode>0.0</c:formatCode>
                <c:ptCount val="5"/>
                <c:pt idx="0">
                  <c:v>8.1898056881432115</c:v>
                </c:pt>
                <c:pt idx="1">
                  <c:v>8.4543084860930549</c:v>
                </c:pt>
                <c:pt idx="2">
                  <c:v>8.4747551915266417</c:v>
                </c:pt>
                <c:pt idx="3">
                  <c:v>8.4844226442028141</c:v>
                </c:pt>
                <c:pt idx="4">
                  <c:v>8.4861431696493188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9.3038367444530312</c:v>
                </c:pt>
                <c:pt idx="1">
                  <c:v>8.9426274655908813</c:v>
                </c:pt>
                <c:pt idx="2">
                  <c:v>8.9101100379958691</c:v>
                </c:pt>
                <c:pt idx="3">
                  <c:v>8.9031483665714592</c:v>
                </c:pt>
                <c:pt idx="4">
                  <c:v>8.7771724738262478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8.4543084860930549</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0.18070273589951746</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7.7278793985486871E-2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0.8067796028383043</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7.7278793985486871E-2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0.27719105599573446</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0.12124491784957847</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8.2907996904081163</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0.20417039394347114</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6.3666020978070392E-2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0.66466419142915711</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6.3666020978070392E-2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0.22836344455986968</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0.12772766632084753</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8.8300737446028013</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0.79236276849642007</c:v>
                </c:pt>
                <c:pt idx="1">
                  <c:v>1.4319809069212409E-2</c:v>
                </c:pt>
                <c:pt idx="2">
                  <c:v>7.1599045346062054E-2</c:v>
                </c:pt>
                <c:pt idx="3">
                  <c:v>5.7279236276849638E-2</c:v>
                </c:pt>
                <c:pt idx="4">
                  <c:v>0</c:v>
                </c:pt>
                <c:pt idx="5">
                  <c:v>6.4439140811455853E-2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0.23516094513711128</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7.5318927256997625E-2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0.78631887332532813</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7.5318927256997625E-2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0.27016121637139001</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0.36000396165333015</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8.2420520232682506</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Sheet1!$B$2:$B$6</c:f>
              <c:numCache>
                <c:formatCode>0.0</c:formatCode>
                <c:ptCount val="5"/>
                <c:pt idx="0">
                  <c:v>7.6437308781447992</c:v>
                </c:pt>
                <c:pt idx="1">
                  <c:v>8.1099749397455536</c:v>
                </c:pt>
                <c:pt idx="2">
                  <c:v>8.1271761056660612</c:v>
                </c:pt>
                <c:pt idx="3">
                  <c:v>8.1636303859653907</c:v>
                </c:pt>
                <c:pt idx="4">
                  <c:v>8.2195631645833025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Sheet1!$B$2:$B$6</c:f>
              <c:numCache>
                <c:formatCode>0.0</c:formatCode>
                <c:ptCount val="5"/>
                <c:pt idx="0">
                  <c:v>9.1993805435512606</c:v>
                </c:pt>
                <c:pt idx="1">
                  <c:v>8.5439593753994671</c:v>
                </c:pt>
                <c:pt idx="2">
                  <c:v>8.471474551230127</c:v>
                </c:pt>
                <c:pt idx="3">
                  <c:v>8.4045098671125107</c:v>
                </c:pt>
                <c:pt idx="4">
                  <c:v>8.3878738286101981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8.2925962374068263</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0.25895176972140899</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0.36816566984518229</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0.10264183615264955</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1.0715661507525871</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0.10264183615265132</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0.3681656698451814</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0.79047446719475722</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7.3804375131226267</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6.4661423578794341E-2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0.29424528466181421</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8.2033385431206085E-2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0.85641686036274933</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8.2033385431206085E-2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0.29424528466181421</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7.8547540301615371E-2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8.3906364403216305</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0.10262980177677328</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0.2014895248359867</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5.6173773082610623E-2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0.58644619047793611</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5.6173773082610623E-2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0.2014895248359867</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0.36286716245243511</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8.8464853150064844</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5.6178207226221133E-2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0.24944418876517993</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6.954317485178052E-2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0.72602084082176432</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6.954317485178052E-2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0.24944418876518171</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0.39847519878531301</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8.5528256811765644</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Sheet1!$B$2:$B$6</c:f>
              <c:numCache>
                <c:formatCode>0.0</c:formatCode>
                <c:ptCount val="5"/>
                <c:pt idx="0">
                  <c:v>7.51642191791026</c:v>
                </c:pt>
                <c:pt idx="1">
                  <c:v>7.9289070799818644</c:v>
                </c:pt>
                <c:pt idx="2">
                  <c:v>7.9870152688325211</c:v>
                </c:pt>
                <c:pt idx="3">
                  <c:v>8.0225998589033019</c:v>
                </c:pt>
                <c:pt idx="4">
                  <c:v>8.0799282294420021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Sheet1!$B$2:$B$6</c:f>
              <c:numCache>
                <c:formatCode>0.0</c:formatCode>
                <c:ptCount val="5"/>
                <c:pt idx="0">
                  <c:v>8.9357260714772799</c:v>
                </c:pt>
                <c:pt idx="1">
                  <c:v>8.4059214326734413</c:v>
                </c:pt>
                <c:pt idx="2">
                  <c:v>8.3787752787746062</c:v>
                </c:pt>
                <c:pt idx="3">
                  <c:v>8.2077401474490195</c:v>
                </c:pt>
                <c:pt idx="4">
                  <c:v>8.1683049934450462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0.20250000000000001</c:v>
                </c:pt>
                <c:pt idx="1">
                  <c:v>2.5000000000000001E-3</c:v>
                </c:pt>
                <c:pt idx="2">
                  <c:v>0.66749999999999998</c:v>
                </c:pt>
                <c:pt idx="3">
                  <c:v>1.4999999999999999E-2</c:v>
                </c:pt>
                <c:pt idx="4">
                  <c:v>2.5000000000000001E-3</c:v>
                </c:pt>
                <c:pt idx="5">
                  <c:v>5.7500000000000002E-2</c:v>
                </c:pt>
                <c:pt idx="6">
                  <c:v>5.0000000000000001E-3</c:v>
                </c:pt>
                <c:pt idx="7">
                  <c:v>0.02</c:v>
                </c:pt>
                <c:pt idx="8">
                  <c:v>2.75E-2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8.0225998589033019</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0.20497174445903177</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0.33399854919431249</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9.311629836655122E-2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0.97212089293279025</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9.3116298366552996E-2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0.33399854919431071</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0.6195242562605241</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7.3046635345998059</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0.170252336061397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6.6092333932227021E-2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0.68999455310488145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6.6092333932227021E-2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0.23706637864118107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0.25245045684502365</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8.5160073043344706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0.12895692084415611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0.27669604544565019</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7.7140788745082567E-2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0.80533884778377285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7.7140788745081679E-2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0.27669604544565107</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0.55028690914583489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6.9332461219086596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0.11756307307802949</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0.29040357701311237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8.0962346061374646E-2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0.84523536188363657</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8.0962346061374646E-2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0.29040357701311237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0.55122552382786516</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7.3551053812974434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0.28201530645949635</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0.2499134813728352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6.9674010122116492E-2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0.72738674240996115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6.9674010122115604E-2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0.24991348137283609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0.6298767449054008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7.9586079105925993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0.31389502368546474</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0.18758611570559758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5.229760656625615E-2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0.5459795641071139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5.229760656625615E-2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0.18758611570559758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0.34432189256413004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8.8629228694788509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0.14325947054701693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4.3519616178173237E-2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0.45433859465375903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4.3519616178173237E-2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0.15610037039686375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1.5375974099333334E-2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9.2276458901112921</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8.7361159579986847</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7.2566682387211614</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43</c:v>
                </c:pt>
                <c:pt idx="4" formatCode="0">
                  <c:v>3</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8.4660283362403046</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7.8738091077747514</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7.2037081547023902</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Sheet1!$B$2:$B$6</c:f>
              <c:numCache>
                <c:formatCode>0.0</c:formatCode>
                <c:ptCount val="5"/>
                <c:pt idx="0">
                  <c:v>5.832523519666112</c:v>
                </c:pt>
                <c:pt idx="1">
                  <c:v>6.3324752145276451</c:v>
                </c:pt>
                <c:pt idx="2">
                  <c:v>6.386648005480378</c:v>
                </c:pt>
                <c:pt idx="3">
                  <c:v>6.4817308719187592</c:v>
                </c:pt>
                <c:pt idx="4">
                  <c:v>6.6101344060037892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Sheet1!$B$2:$B$6</c:f>
              <c:numCache>
                <c:formatCode>0.0</c:formatCode>
                <c:ptCount val="5"/>
                <c:pt idx="0">
                  <c:v>8.9265613702048849</c:v>
                </c:pt>
                <c:pt idx="1">
                  <c:v>7.5879287846994554</c:v>
                </c:pt>
                <c:pt idx="2">
                  <c:v>7.3622368087874488</c:v>
                </c:pt>
                <c:pt idx="3">
                  <c:v>7.2024398297810874</c:v>
                </c:pt>
                <c:pt idx="4">
                  <c:v>7.1373253049970034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6.3324752145276451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0.10561402093583983</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0.61951921394385057</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0.17271732499606252</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1.8031442738325962</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0.17271732499606074</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0.61951921394385145</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0.2043350797019805</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6.6044208750829334</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1.0337505423752447E-2</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0.68812958251101008</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0.19184538278538454</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2.0028384728548563</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0.19184538278538543</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0.67874461297531763</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6.0605295539723567</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Sheet1!$B$2:$B$6</c:f>
              <c:numCache>
                <c:formatCode>0.0</c:formatCode>
                <c:ptCount val="5"/>
                <c:pt idx="0">
                  <c:v>6.0792876996939551</c:v>
                </c:pt>
                <c:pt idx="1">
                  <c:v>6.6306052078602926</c:v>
                </c:pt>
                <c:pt idx="2">
                  <c:v>6.696241023309474</c:v>
                </c:pt>
                <c:pt idx="3">
                  <c:v>6.7398383846070828</c:v>
                </c:pt>
                <c:pt idx="4">
                  <c:v>6.7921257120070839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Sheet1!$B$2:$B$6</c:f>
              <c:numCache>
                <c:formatCode>0.0</c:formatCode>
                <c:ptCount val="5"/>
                <c:pt idx="0">
                  <c:v>7.7231390676307692</c:v>
                </c:pt>
                <c:pt idx="1">
                  <c:v>7.171875900847982</c:v>
                </c:pt>
                <c:pt idx="2">
                  <c:v>7.0470842182172939</c:v>
                </c:pt>
                <c:pt idx="3">
                  <c:v>6.9589827460014622</c:v>
                </c:pt>
                <c:pt idx="4">
                  <c:v>6.9581550580680336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35</c:v>
                </c:pt>
                <c:pt idx="2">
                  <c:v>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6.7398383846070828</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0.29390297348085159</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8.9033984321688742E-2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0.92950211572472874</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8.9033984321690518E-2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0.31935571016121056</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0.76277149428193525</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6.7001050120489758</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0.96726205209748439</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0.53468892380064581</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0.14906727434000278</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1.5562411133228053</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0.14906727434000366</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0.50374511451694914</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8.0216646819740642</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4.6792459205887482E-2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0.35634255336524756</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9.9345639673881436E-2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1.0371543289723828</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9.9345639673881436E-2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0.35634255336524756</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1.0409968632578206</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5.7148120254550072</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0.2873801012436763</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8.8320500473159314E-2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0.92205344596344219</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8.8320500473159314E-2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0.31679651725446156</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0.52295219619693434</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6.3418662751415793</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0.24903299059279949</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0.31636220476012511</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8.8199417396887192E-2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0.92078935589232103</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8.8199417396887192E-2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0.31636220476012511</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1.3086109593785995</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6.2831286317139403</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0.31867264578318988</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0.11218003913453423</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1.1711436314125638</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0.11218003913453423</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0.40237821924582118</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0.42138132243770521</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4.0627101618366943</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4.1204968975652179E-2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0.15038393369549752</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4.1925916364920823E-2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0.43770059558481123</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4.1925916364920823E-2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0.15038393369549752</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0.18149904585424714</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8.8282122012920041</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0.36075409472880882</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0.11186974785800352</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1.1679042346785771</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0.11186974785800352</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0.40126523647044721</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0.54037430188737545</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7.4108377573832804</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6.0605295539723567</c:v>
                </c:pt>
                <c:pt idx="1">
                  <c:v>6.6044208750829334</c:v>
                </c:pt>
                <c:pt idx="2">
                  <c:v>5.9373342559699251</c:v>
                </c:pt>
                <c:pt idx="3" formatCode="General">
                  <c:v>7.2037081547023902</c:v>
                </c:pt>
                <c:pt idx="4">
                  <c:v>6.960770018790341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6.7874547888115169</c:v>
                </c:pt>
                <c:pt idx="1">
                  <c:v>7.2955149638519314</c:v>
                </c:pt>
                <c:pt idx="2">
                  <c:v>6.6213835006130024</c:v>
                </c:pt>
                <c:pt idx="3" formatCode="General">
                  <c:v>7.8636179088490659</c:v>
                </c:pt>
                <c:pt idx="4">
                  <c:v>7.6033156939065893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0.36441732102209023</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0.39955812038588334</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0.1113938166569266</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1.1629355807234383</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0.1113938166569266</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0.39955812038588334</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0.3513608970734543</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6.3543161593649033</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0.39998460053681661</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0.11458007661998248</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1.1961996809372195</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0.1145800766199816</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0.41098690593346987</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0.18612514967164628</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7.4597993056771212</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0.59053517313110682</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0.51998219693495962</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0.14496714884507433</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1.5134363871128329</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0.14496714884507433</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0.51998219693495962</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0.60888709458848744</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6.960770018790341</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Sheet1!$B$2:$B$6</c:f>
              <c:numCache>
                <c:formatCode>0.0</c:formatCode>
                <c:ptCount val="5"/>
                <c:pt idx="0">
                  <c:v>8.4048281024271496</c:v>
                </c:pt>
                <c:pt idx="1">
                  <c:v>8.7290858396846041</c:v>
                </c:pt>
                <c:pt idx="2">
                  <c:v>8.7799276189244111</c:v>
                </c:pt>
                <c:pt idx="3">
                  <c:v>8.835834786972395</c:v>
                </c:pt>
                <c:pt idx="4">
                  <c:v>8.8888795045342963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9.5039148645937708</c:v>
                </c:pt>
                <c:pt idx="1">
                  <c:v>9.3026658555513997</c:v>
                </c:pt>
                <c:pt idx="2">
                  <c:v>9.1972907349246906</c:v>
                </c:pt>
                <c:pt idx="3">
                  <c:v>9.066582466628283</c:v>
                </c:pt>
                <c:pt idx="4">
                  <c:v>9.0501628736599233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8.7799276189244111</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0.29976859449461557</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0.22169723572205235</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6.1807531794171311E-2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0.64526182904306495</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6.1807531794171311E-2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0.22169723572205235</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0.17359877236453514</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8.7799276189244111</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Sheet1!$B$2:$B$6</c:f>
              <c:numCache>
                <c:formatCode>0.0</c:formatCode>
                <c:ptCount val="5"/>
                <c:pt idx="0">
                  <c:v>8.6461967209635091</c:v>
                </c:pt>
                <c:pt idx="1">
                  <c:v>8.8413342748250017</c:v>
                </c:pt>
                <c:pt idx="2">
                  <c:v>8.8530781487429913</c:v>
                </c:pt>
                <c:pt idx="3">
                  <c:v>8.8631569694822563</c:v>
                </c:pt>
                <c:pt idx="4">
                  <c:v>8.9568264333560368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9.5624890963764635</c:v>
                </c:pt>
                <c:pt idx="1">
                  <c:v>9.4191933537172208</c:v>
                </c:pt>
                <c:pt idx="2">
                  <c:v>9.2794411229571612</c:v>
                </c:pt>
                <c:pt idx="3">
                  <c:v>9.2019798691123142</c:v>
                </c:pt>
                <c:pt idx="4">
                  <c:v>9.072127575495152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8.8530781487429913</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8.7361159579986847</c:v>
                </c:pt>
                <c:pt idx="1">
                  <c:v>8.4622119088665695</c:v>
                </c:pt>
                <c:pt idx="2">
                  <c:v>8.4710222356940257</c:v>
                </c:pt>
                <c:pt idx="3">
                  <c:v>5.7148120254550072</c:v>
                </c:pt>
                <c:pt idx="4">
                  <c:v>8.4660283362403046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8.2813949409127652</c:v>
                </c:pt>
                <c:pt idx="1">
                  <c:v>8.3481296111449694</c:v>
                </c:pt>
                <c:pt idx="2">
                  <c:v>8.3573565174024438</c:v>
                </c:pt>
                <c:pt idx="3">
                  <c:v>5.6369996917650518</c:v>
                </c:pt>
                <c:pt idx="4">
                  <c:v>8.3932249382655506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0.14049769556512182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0.19467390180148669</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5.4273628337774937E-2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0.56660894996844036</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5.4273628337774937E-2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0.19467390180148669</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0.19144872824705139</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8.8530781487429913</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Sheet1!$B$2:$B$6</c:f>
              <c:numCache>
                <c:formatCode>0.0</c:formatCode>
                <c:ptCount val="5"/>
                <c:pt idx="0">
                  <c:v>7.3804835922982273</c:v>
                </c:pt>
                <c:pt idx="1">
                  <c:v>7.7302571207212436</c:v>
                </c:pt>
                <c:pt idx="2">
                  <c:v>7.7372523493987746</c:v>
                </c:pt>
                <c:pt idx="3">
                  <c:v>7.794510794627211</c:v>
                </c:pt>
                <c:pt idx="4">
                  <c:v>7.8029619633306488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9.0882574265937102</c:v>
                </c:pt>
                <c:pt idx="1">
                  <c:v>8.4342757196549787</c:v>
                </c:pt>
                <c:pt idx="2">
                  <c:v>8.3098415573956252</c:v>
                </c:pt>
                <c:pt idx="3">
                  <c:v>8.1782020692409318</c:v>
                </c:pt>
                <c:pt idx="4">
                  <c:v>8.0901680569031562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7.7302571207212436</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5.5818346136677022E-2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0.27357132627968106</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7.6269640403652694E-2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0.79624418317186141</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7.6269640403653582E-2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0.27357132627967928</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0.50914360683572824</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7.7302571207212436</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Luton &amp; Dunstable Hospital (55)</c:v>
                </c:pt>
                <c:pt idx="2">
                  <c:v>Bedford Hospital South Wing (33)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Luton &amp; Dunstable Hospital (55)</c:v>
                </c:pt>
                <c:pt idx="2">
                  <c:v>Bedford Hospital South Wing (33)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Luton &amp; Dunstable Hospital (55)</c:v>
                </c:pt>
                <c:pt idx="2">
                  <c:v>Bedford Hospital South Wing (33)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Luton &amp; Dunstable Hospital (55)</c:v>
                </c:pt>
                <c:pt idx="2">
                  <c:v>Bedford Hospital South Wing (33)</c:v>
                </c:pt>
              </c:strCache>
            </c:strRef>
          </c:cat>
          <c:val>
            <c:numRef>
              <c:f>Sheet1!$G$2:$G$4</c:f>
              <c:numCache>
                <c:formatCode>0.0;;</c:formatCode>
                <c:ptCount val="3"/>
                <c:pt idx="0">
                  <c:v>6.573776679782398</c:v>
                </c:pt>
                <c:pt idx="1">
                  <c:v>5.8476863129479026</c:v>
                </c:pt>
                <c:pt idx="2">
                  <c:v>8.0300538323974102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Luton &amp; Dunstable Hospital (55)</c:v>
                </c:pt>
                <c:pt idx="2">
                  <c:v>Bedford Hospital South Wing (33)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Luton &amp; Dunstable Hospital (55)</c:v>
                </c:pt>
                <c:pt idx="2">
                  <c:v>Bedford Hospital South Wing (33)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Luton &amp; Dunstable Hospital (55)</c:v>
                </c:pt>
                <c:pt idx="2">
                  <c:v>Bedford Hospital South Wing (33)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3.426223320217602</c:v>
                </c:pt>
                <c:pt idx="1">
                  <c:v>4.1523136870520974</c:v>
                </c:pt>
                <c:pt idx="2">
                  <c:v>1.9699461676025898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(89)</c:v>
                </c:pt>
                <c:pt idx="1">
                  <c:v>Luton &amp; Dunstable Hospital (56)</c:v>
                </c:pt>
                <c:pt idx="2">
                  <c:v>Bedford Hospital South Wing (33)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(89)</c:v>
                </c:pt>
                <c:pt idx="1">
                  <c:v>Luton &amp; Dunstable Hospital (56)</c:v>
                </c:pt>
                <c:pt idx="2">
                  <c:v>Bedford Hospital South Wing (33)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(89)</c:v>
                </c:pt>
                <c:pt idx="1">
                  <c:v>Luton &amp; Dunstable Hospital (56)</c:v>
                </c:pt>
                <c:pt idx="2">
                  <c:v>Bedford Hospital South Wing (33)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(89)</c:v>
                </c:pt>
                <c:pt idx="1">
                  <c:v>Luton &amp; Dunstable Hospital (56)</c:v>
                </c:pt>
                <c:pt idx="2">
                  <c:v>Bedford Hospital South Wing (33)</c:v>
                </c:pt>
              </c:strCache>
            </c:strRef>
          </c:cat>
          <c:val>
            <c:numRef>
              <c:f>Sheet1!$G$2:$G$4</c:f>
              <c:numCache>
                <c:formatCode>0.0;;</c:formatCode>
                <c:ptCount val="3"/>
                <c:pt idx="0">
                  <c:v>7.5942049613092308</c:v>
                </c:pt>
                <c:pt idx="1">
                  <c:v>7.0037990443336664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(89)</c:v>
                </c:pt>
                <c:pt idx="1">
                  <c:v>Luton &amp; Dunstable Hospital (56)</c:v>
                </c:pt>
                <c:pt idx="2">
                  <c:v>Bedford Hospital South Wing (33)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(89)</c:v>
                </c:pt>
                <c:pt idx="1">
                  <c:v>Luton &amp; Dunstable Hospital (56)</c:v>
                </c:pt>
                <c:pt idx="2">
                  <c:v>Bedford Hospital South Wing (33)</c:v>
                </c:pt>
              </c:strCache>
            </c:strRef>
          </c:cat>
          <c:val>
            <c:numRef>
              <c:f>Sheet1!$I$2:$I$4</c:f>
              <c:numCache>
                <c:formatCode>0.0;;</c:formatCode>
                <c:ptCount val="3"/>
                <c:pt idx="0">
                  <c:v>0</c:v>
                </c:pt>
                <c:pt idx="1">
                  <c:v>0</c:v>
                </c:pt>
                <c:pt idx="2">
                  <c:v>8.7156391315682544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(89)</c:v>
                </c:pt>
                <c:pt idx="1">
                  <c:v>Luton &amp; Dunstable Hospital (56)</c:v>
                </c:pt>
                <c:pt idx="2">
                  <c:v>Bedford Hospital South Wing (33)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2.4057950386907692</c:v>
                </c:pt>
                <c:pt idx="1">
                  <c:v>2.9962009556663336</c:v>
                </c:pt>
                <c:pt idx="2">
                  <c:v>1.2843608684317456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Luton &amp; Dunstable Hospital (221)</c:v>
                </c:pt>
                <c:pt idx="2">
                  <c:v>Bedford Hospital South Wing (174)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Luton &amp; Dunstable Hospital (221)</c:v>
                </c:pt>
                <c:pt idx="2">
                  <c:v>Bedford Hospital South Wing (174)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Luton &amp; Dunstable Hospital (221)</c:v>
                </c:pt>
                <c:pt idx="2">
                  <c:v>Bedford Hospital South Wing (174)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Luton &amp; Dunstable Hospital (221)</c:v>
                </c:pt>
                <c:pt idx="2">
                  <c:v>Bedford Hospital South Wing (174)</c:v>
                </c:pt>
              </c:strCache>
            </c:strRef>
          </c:cat>
          <c:val>
            <c:numRef>
              <c:f>Sheet1!$G$2:$G$4</c:f>
              <c:numCache>
                <c:formatCode>0.0;;</c:formatCode>
                <c:ptCount val="3"/>
                <c:pt idx="0">
                  <c:v>5.9373342559699251</c:v>
                </c:pt>
                <c:pt idx="1">
                  <c:v>5.8904674028760464</c:v>
                </c:pt>
                <c:pt idx="2">
                  <c:v>6.1498656863483214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Luton &amp; Dunstable Hospital (221)</c:v>
                </c:pt>
                <c:pt idx="2">
                  <c:v>Bedford Hospital South Wing (174)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Luton &amp; Dunstable Hospital (221)</c:v>
                </c:pt>
                <c:pt idx="2">
                  <c:v>Bedford Hospital South Wing (174)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Luton &amp; Dunstable Hospital (221)</c:v>
                </c:pt>
                <c:pt idx="2">
                  <c:v>Bedford Hospital South Wing (174)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4.0626657440300749</c:v>
                </c:pt>
                <c:pt idx="1">
                  <c:v>4.1095325971239536</c:v>
                </c:pt>
                <c:pt idx="2">
                  <c:v>3.8501343136516786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(254)</c:v>
                </c:pt>
                <c:pt idx="1">
                  <c:v>Luton &amp; Dunstable Hospital (131)</c:v>
                </c:pt>
                <c:pt idx="2">
                  <c:v>Bedford Hospital South Wing (123)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(254)</c:v>
                </c:pt>
                <c:pt idx="1">
                  <c:v>Luton &amp; Dunstable Hospital (131)</c:v>
                </c:pt>
                <c:pt idx="2">
                  <c:v>Bedford Hospital South Wing (123)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(254)</c:v>
                </c:pt>
                <c:pt idx="1">
                  <c:v>Luton &amp; Dunstable Hospital (131)</c:v>
                </c:pt>
                <c:pt idx="2">
                  <c:v>Bedford Hospital South Wing (123)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(254)</c:v>
                </c:pt>
                <c:pt idx="1">
                  <c:v>Luton &amp; Dunstable Hospital (131)</c:v>
                </c:pt>
                <c:pt idx="2">
                  <c:v>Bedford Hospital South Wing (123)</c:v>
                </c:pt>
              </c:strCache>
            </c:strRef>
          </c:cat>
          <c:val>
            <c:numRef>
              <c:f>Sheet1!$G$2:$G$4</c:f>
              <c:numCache>
                <c:formatCode>0.0;;</c:formatCode>
                <c:ptCount val="3"/>
                <c:pt idx="0">
                  <c:v>5.3351109038646838</c:v>
                </c:pt>
                <c:pt idx="1">
                  <c:v>5.5008042184056931</c:v>
                </c:pt>
                <c:pt idx="2">
                  <c:v>5.2267967470527266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(254)</c:v>
                </c:pt>
                <c:pt idx="1">
                  <c:v>Luton &amp; Dunstable Hospital (131)</c:v>
                </c:pt>
                <c:pt idx="2">
                  <c:v>Bedford Hospital South Wing (123)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(254)</c:v>
                </c:pt>
                <c:pt idx="1">
                  <c:v>Luton &amp; Dunstable Hospital (131)</c:v>
                </c:pt>
                <c:pt idx="2">
                  <c:v>Bedford Hospital South Wing (123)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(254)</c:v>
                </c:pt>
                <c:pt idx="1">
                  <c:v>Luton &amp; Dunstable Hospital (131)</c:v>
                </c:pt>
                <c:pt idx="2">
                  <c:v>Bedford Hospital South Wing (123)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4.6648890961353162</c:v>
                </c:pt>
                <c:pt idx="1">
                  <c:v>4.4991957815943069</c:v>
                </c:pt>
                <c:pt idx="2">
                  <c:v>4.7732032529472734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Sheet1!$G$2:$G$4</c:f>
              <c:numCache>
                <c:formatCode>0.0;;</c:formatCode>
                <c:ptCount val="3"/>
                <c:pt idx="0">
                  <c:v>8.4622119088665695</c:v>
                </c:pt>
                <c:pt idx="1">
                  <c:v>8.4420801769052911</c:v>
                </c:pt>
                <c:pt idx="2">
                  <c:v>8.4498981072340289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Luton &amp; Dunstable Hospital (225)</c:v>
                </c:pt>
                <c:pt idx="2">
                  <c:v>Bedford Hospital South Wing (180)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1.5377880911334305</c:v>
                </c:pt>
                <c:pt idx="1">
                  <c:v>1.5579198230947089</c:v>
                </c:pt>
                <c:pt idx="2">
                  <c:v>1.5501018927659711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73820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RC9 | Bedfordshire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73820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RC9 | Bedfordshire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RC9 | Bedfordshire Hospitals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Bedfordshire Hospitals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62580296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243488392"/>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68607078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q8_2. Were you ever prevented from sleeping at night by any of the following? Noise from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q36. To what extent did hospital staff involve your family or carers in discussions about you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664588402"/>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3624414072"/>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When you asked doctors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When doctors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Bedfordshire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Bedfordshire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419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Language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prevented from sleeping at night due to noise from staff</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hospital lighting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Family / carers being involved in discussions about the patient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virtual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lang="en-GB" sz="1250" b="0" noProof="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Cultural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Staff telling patients who to contact if worried about condition/treatment after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4383427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458297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22149688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46351039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668056569"/>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293003359"/>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27055995"/>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426097023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29618635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8590329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863525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85423787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75400537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728111731"/>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06161308"/>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174474769"/>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240951237"/>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32869135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4080881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247946230"/>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13575928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3249913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9050275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75520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80068553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404145066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592123940"/>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4228787529"/>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4239049416"/>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843763472"/>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32551315"/>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5169920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7650103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909620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325622190"/>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78840389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089666881"/>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050885671"/>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02326965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9216959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3909864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489630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63912236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04413680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459949902"/>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78900339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947711688"/>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18546234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3823191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9801433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766454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84758894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212467674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933250073"/>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767594281"/>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95527836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978015297"/>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0639330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9991841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755421416"/>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262454932"/>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2905475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697908798"/>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094323444"/>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4252707027"/>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606207766"/>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933153549"/>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024122904"/>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437686727"/>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7542713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81967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412781787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44330385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736042717"/>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970963885"/>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4688494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8132542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821674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43386295"/>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7602248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625842725"/>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585650761"/>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76485847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46019231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7356177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294368073"/>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4071673941"/>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09250987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3278808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0257502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565126078"/>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137738310"/>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720537783"/>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3608903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4004244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877735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950066008"/>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414727028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314996737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8253273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1984367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511781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24224378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89439881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58900883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5404554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687322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76829951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312614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78793165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57582990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4873797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81475163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8864820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13852093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44102005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822017406"/>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23448092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37101402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51805950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55137252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8869498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2297283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42945191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67486344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5255960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3345427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19545865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20901519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8397530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97244743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9757156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40568564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79843209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418915385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9213221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267266918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6837314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87006015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6520422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90082163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936786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52008777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399400306"/>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74081878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4287428114"/>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40395217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8622164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81638677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5623058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42051626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33645376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89433480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9523911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54220488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48707202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77719479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10894749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35161749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53714633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423564539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422926331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1394874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69180428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31391476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50163252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279282879"/>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03631538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4186189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50201535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405</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921005610"/>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19371014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3163511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76034671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405</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95350692"/>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57824717"/>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01867879"/>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10343605"/>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22782329"/>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08507149"/>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03675542"/>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61176946"/>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52511824"/>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97334565"/>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136074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5034387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2109291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2694149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4130794975"/>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431079588"/>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79%</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419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78%</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22%</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965962524"/>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067874206"/>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290544157"/>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703694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254746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6008358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597067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7874650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719887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458195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1688069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3102491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3068753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798156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9561026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3841232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1377942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912586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6054510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2190449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1236285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342471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7936885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0044587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5470494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215958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0142465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617770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6901378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748314428"/>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2499993030"/>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13205535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27892900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081283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2906928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0881979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6980160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697755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2934984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5556080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08281661"/>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498800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9403138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8332316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3449951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494888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7440467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9212745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824953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3164391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8972663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5170732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95221606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180208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2639840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10912</TotalTime>
  <Words>15900</Words>
  <Application>Microsoft Office PowerPoint</Application>
  <PresentationFormat>Widescreen</PresentationFormat>
  <Paragraphs>2011</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Bedfordshire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2025-08-02T09:28:41Z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